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50"/>
  </p:notesMasterIdLst>
  <p:handoutMasterIdLst>
    <p:handoutMasterId r:id="rId51"/>
  </p:handoutMasterIdLst>
  <p:sldIdLst>
    <p:sldId id="302" r:id="rId5"/>
    <p:sldId id="324" r:id="rId6"/>
    <p:sldId id="428" r:id="rId7"/>
    <p:sldId id="423" r:id="rId8"/>
    <p:sldId id="429" r:id="rId9"/>
    <p:sldId id="368" r:id="rId10"/>
    <p:sldId id="369" r:id="rId11"/>
    <p:sldId id="370" r:id="rId12"/>
    <p:sldId id="377" r:id="rId13"/>
    <p:sldId id="421" r:id="rId14"/>
    <p:sldId id="372" r:id="rId15"/>
    <p:sldId id="371" r:id="rId16"/>
    <p:sldId id="426" r:id="rId17"/>
    <p:sldId id="425" r:id="rId18"/>
    <p:sldId id="430" r:id="rId19"/>
    <p:sldId id="405" r:id="rId20"/>
    <p:sldId id="406" r:id="rId21"/>
    <p:sldId id="376" r:id="rId22"/>
    <p:sldId id="378" r:id="rId23"/>
    <p:sldId id="375" r:id="rId24"/>
    <p:sldId id="414" r:id="rId25"/>
    <p:sldId id="433" r:id="rId26"/>
    <p:sldId id="402" r:id="rId27"/>
    <p:sldId id="403" r:id="rId28"/>
    <p:sldId id="386" r:id="rId29"/>
    <p:sldId id="404" r:id="rId30"/>
    <p:sldId id="388" r:id="rId31"/>
    <p:sldId id="379" r:id="rId32"/>
    <p:sldId id="381" r:id="rId33"/>
    <p:sldId id="432" r:id="rId34"/>
    <p:sldId id="384" r:id="rId35"/>
    <p:sldId id="427" r:id="rId36"/>
    <p:sldId id="401" r:id="rId37"/>
    <p:sldId id="409" r:id="rId38"/>
    <p:sldId id="391" r:id="rId39"/>
    <p:sldId id="434" r:id="rId40"/>
    <p:sldId id="385" r:id="rId41"/>
    <p:sldId id="431" r:id="rId42"/>
    <p:sldId id="419" r:id="rId43"/>
    <p:sldId id="420" r:id="rId44"/>
    <p:sldId id="392" r:id="rId45"/>
    <p:sldId id="397" r:id="rId46"/>
    <p:sldId id="424" r:id="rId47"/>
    <p:sldId id="412" r:id="rId48"/>
    <p:sldId id="410" r:id="rId4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3E49"/>
    <a:srgbClr val="E2212D"/>
    <a:srgbClr val="EB5536"/>
    <a:srgbClr val="258B8A"/>
    <a:srgbClr val="5A5B5A"/>
    <a:srgbClr val="459E9F"/>
    <a:srgbClr val="787878"/>
    <a:srgbClr val="4D4D4D"/>
    <a:srgbClr val="8B8B8B"/>
    <a:srgbClr val="42AE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4" autoAdjust="0"/>
    <p:restoredTop sz="82153" autoAdjust="0"/>
  </p:normalViewPr>
  <p:slideViewPr>
    <p:cSldViewPr snapToGrid="0" snapToObjects="1">
      <p:cViewPr>
        <p:scale>
          <a:sx n="120" d="100"/>
          <a:sy n="120" d="100"/>
        </p:scale>
        <p:origin x="-536" y="-376"/>
      </p:cViewPr>
      <p:guideLst>
        <p:guide orient="horz" pos="1620"/>
        <p:guide pos="2880"/>
      </p:guideLst>
    </p:cSldViewPr>
  </p:slideViewPr>
  <p:outlineViewPr>
    <p:cViewPr>
      <p:scale>
        <a:sx n="33" d="100"/>
        <a:sy n="33" d="100"/>
      </p:scale>
      <p:origin x="0" y="336"/>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105" d="100"/>
          <a:sy n="105" d="100"/>
        </p:scale>
        <p:origin x="-476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980E6E-8EC8-C643-A517-E77ABEC1C771}" type="datetime1">
              <a:rPr lang="en-US" smtClean="0"/>
              <a:pPr/>
              <a:t>11/3/16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Loremipsum dolor</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E7B5B6-6D02-8F4F-AB99-879E3EB7EA5D}" type="slidenum">
              <a:rPr lang="en-US" smtClean="0"/>
              <a:pPr/>
              <a:t>‹#›</a:t>
            </a:fld>
            <a:endParaRPr lang="en-US" dirty="0"/>
          </a:p>
        </p:txBody>
      </p:sp>
    </p:spTree>
    <p:extLst>
      <p:ext uri="{BB962C8B-B14F-4D97-AF65-F5344CB8AC3E}">
        <p14:creationId xmlns:p14="http://schemas.microsoft.com/office/powerpoint/2010/main" val="28505951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77BBD-4F4E-1847-863C-22801BE25838}" type="datetime1">
              <a:rPr lang="en-US" smtClean="0"/>
              <a:pPr/>
              <a:t>11/3/16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Loremipsum dolor</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133CA0-C414-8140-9A83-95623DE365C7}" type="slidenum">
              <a:rPr lang="en-US" smtClean="0"/>
              <a:pPr/>
              <a:t>‹#›</a:t>
            </a:fld>
            <a:endParaRPr lang="en-US" dirty="0"/>
          </a:p>
        </p:txBody>
      </p:sp>
    </p:spTree>
    <p:extLst>
      <p:ext uri="{BB962C8B-B14F-4D97-AF65-F5344CB8AC3E}">
        <p14:creationId xmlns:p14="http://schemas.microsoft.com/office/powerpoint/2010/main" val="1774491812"/>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a:t>
            </a:fld>
            <a:endParaRPr lang="en-US" dirty="0"/>
          </a:p>
        </p:txBody>
      </p:sp>
    </p:spTree>
    <p:extLst>
      <p:ext uri="{BB962C8B-B14F-4D97-AF65-F5344CB8AC3E}">
        <p14:creationId xmlns:p14="http://schemas.microsoft.com/office/powerpoint/2010/main" val="327621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a:t>
            </a:r>
            <a:r>
              <a:rPr lang="en-US" baseline="0" dirty="0" smtClean="0"/>
              <a:t> Washington as a surveyor in a really culturally insensitive painting</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13</a:t>
            </a:fld>
            <a:endParaRPr lang="en-US" dirty="0"/>
          </a:p>
        </p:txBody>
      </p:sp>
    </p:spTree>
    <p:extLst>
      <p:ext uri="{BB962C8B-B14F-4D97-AF65-F5344CB8AC3E}">
        <p14:creationId xmlns:p14="http://schemas.microsoft.com/office/powerpoint/2010/main" val="1125887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21</a:t>
            </a:fld>
            <a:endParaRPr lang="en-US" dirty="0"/>
          </a:p>
        </p:txBody>
      </p:sp>
    </p:spTree>
    <p:extLst>
      <p:ext uri="{BB962C8B-B14F-4D97-AF65-F5344CB8AC3E}">
        <p14:creationId xmlns:p14="http://schemas.microsoft.com/office/powerpoint/2010/main" val="327621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a:t>
            </a:r>
            <a:r>
              <a:rPr lang="en-US" baseline="0" dirty="0" smtClean="0"/>
              <a:t> Constellation </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23</a:t>
            </a:fld>
            <a:endParaRPr lang="en-US" dirty="0"/>
          </a:p>
        </p:txBody>
      </p:sp>
    </p:spTree>
    <p:extLst>
      <p:ext uri="{BB962C8B-B14F-4D97-AF65-F5344CB8AC3E}">
        <p14:creationId xmlns:p14="http://schemas.microsoft.com/office/powerpoint/2010/main" val="232069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block III</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24</a:t>
            </a:fld>
            <a:endParaRPr lang="en-US" dirty="0"/>
          </a:p>
        </p:txBody>
      </p:sp>
    </p:spTree>
    <p:extLst>
      <p:ext uri="{BB962C8B-B14F-4D97-AF65-F5344CB8AC3E}">
        <p14:creationId xmlns:p14="http://schemas.microsoft.com/office/powerpoint/2010/main" val="3810083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Block</a:t>
            </a:r>
            <a:r>
              <a:rPr lang="en-US" baseline="0" dirty="0" smtClean="0"/>
              <a:t> 1 Cesium Clock</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25</a:t>
            </a:fld>
            <a:endParaRPr lang="en-US" dirty="0"/>
          </a:p>
        </p:txBody>
      </p:sp>
    </p:spTree>
    <p:extLst>
      <p:ext uri="{BB962C8B-B14F-4D97-AF65-F5344CB8AC3E}">
        <p14:creationId xmlns:p14="http://schemas.microsoft.com/office/powerpoint/2010/main" val="692735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Atlas V GPS launch</a:t>
            </a:r>
            <a:r>
              <a:rPr lang="en-US" baseline="0" dirty="0" smtClean="0"/>
              <a:t> from </a:t>
            </a:r>
            <a:r>
              <a:rPr lang="en-US" baseline="0" dirty="0" err="1" smtClean="0"/>
              <a:t>Vandy</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26</a:t>
            </a:fld>
            <a:endParaRPr lang="en-US" dirty="0"/>
          </a:p>
        </p:txBody>
      </p:sp>
    </p:spTree>
    <p:extLst>
      <p:ext uri="{BB962C8B-B14F-4D97-AF65-F5344CB8AC3E}">
        <p14:creationId xmlns:p14="http://schemas.microsoft.com/office/powerpoint/2010/main" val="874533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Trilateration not triangulation</a:t>
            </a:r>
            <a:endParaRPr lang="en-US" b="1"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27</a:t>
            </a:fld>
            <a:endParaRPr lang="en-US" dirty="0"/>
          </a:p>
        </p:txBody>
      </p:sp>
    </p:spTree>
    <p:extLst>
      <p:ext uri="{BB962C8B-B14F-4D97-AF65-F5344CB8AC3E}">
        <p14:creationId xmlns:p14="http://schemas.microsoft.com/office/powerpoint/2010/main" val="801198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Assisted</a:t>
            </a:r>
            <a:r>
              <a:rPr lang="en-US" baseline="0" dirty="0" smtClean="0"/>
              <a:t> GPS</a:t>
            </a:r>
          </a:p>
          <a:p>
            <a:r>
              <a:rPr lang="en-US" baseline="0" dirty="0" smtClean="0"/>
              <a:t>Towers record data from GPS network (esp. Almanac)</a:t>
            </a:r>
          </a:p>
          <a:p>
            <a:endParaRPr lang="en-US" baseline="0" dirty="0" smtClean="0"/>
          </a:p>
          <a:p>
            <a:r>
              <a:rPr lang="en-US" baseline="0" dirty="0" smtClean="0"/>
              <a:t>If the tower is broken or you are connected to a far off tower (which happens way more often then you think) you can end up with inaccurate data.</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28</a:t>
            </a:fld>
            <a:endParaRPr lang="en-US" dirty="0"/>
          </a:p>
        </p:txBody>
      </p:sp>
    </p:spTree>
    <p:extLst>
      <p:ext uri="{BB962C8B-B14F-4D97-AF65-F5344CB8AC3E}">
        <p14:creationId xmlns:p14="http://schemas.microsoft.com/office/powerpoint/2010/main" val="3763176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Placeholder</a:t>
            </a:r>
            <a:r>
              <a:rPr lang="en-US" baseline="0" dirty="0" smtClean="0"/>
              <a:t> Slide</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29</a:t>
            </a:fld>
            <a:endParaRPr lang="en-US" dirty="0"/>
          </a:p>
        </p:txBody>
      </p:sp>
    </p:spTree>
    <p:extLst>
      <p:ext uri="{BB962C8B-B14F-4D97-AF65-F5344CB8AC3E}">
        <p14:creationId xmlns:p14="http://schemas.microsoft.com/office/powerpoint/2010/main" val="489036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a:t>
            </a:r>
            <a:r>
              <a:rPr lang="en-US" baseline="0" dirty="0" smtClean="0"/>
              <a:t> this with the red one that Shane has</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30</a:t>
            </a:fld>
            <a:endParaRPr lang="en-US" dirty="0"/>
          </a:p>
        </p:txBody>
      </p:sp>
    </p:spTree>
    <p:extLst>
      <p:ext uri="{BB962C8B-B14F-4D97-AF65-F5344CB8AC3E}">
        <p14:creationId xmlns:p14="http://schemas.microsoft.com/office/powerpoint/2010/main" val="327621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Earth. It’s roundish.</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4</a:t>
            </a:fld>
            <a:endParaRPr lang="en-US" dirty="0"/>
          </a:p>
        </p:txBody>
      </p:sp>
    </p:spTree>
    <p:extLst>
      <p:ext uri="{BB962C8B-B14F-4D97-AF65-F5344CB8AC3E}">
        <p14:creationId xmlns:p14="http://schemas.microsoft.com/office/powerpoint/2010/main" val="2808969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Manhole</a:t>
            </a:r>
            <a:r>
              <a:rPr lang="en-US" baseline="0" dirty="0" smtClean="0"/>
              <a:t> cover filter illustrated Catalonian tradition</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31</a:t>
            </a:fld>
            <a:endParaRPr lang="en-US" dirty="0"/>
          </a:p>
        </p:txBody>
      </p:sp>
    </p:spTree>
    <p:extLst>
      <p:ext uri="{BB962C8B-B14F-4D97-AF65-F5344CB8AC3E}">
        <p14:creationId xmlns:p14="http://schemas.microsoft.com/office/powerpoint/2010/main" val="271419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Manhole</a:t>
            </a:r>
            <a:r>
              <a:rPr lang="en-US" baseline="0" dirty="0" smtClean="0"/>
              <a:t> cover filter illustrated Catalonian tradition</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32</a:t>
            </a:fld>
            <a:endParaRPr lang="en-US" dirty="0"/>
          </a:p>
        </p:txBody>
      </p:sp>
    </p:spTree>
    <p:extLst>
      <p:ext uri="{BB962C8B-B14F-4D97-AF65-F5344CB8AC3E}">
        <p14:creationId xmlns:p14="http://schemas.microsoft.com/office/powerpoint/2010/main" val="271419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Null Island</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33</a:t>
            </a:fld>
            <a:endParaRPr lang="en-US" dirty="0"/>
          </a:p>
        </p:txBody>
      </p:sp>
    </p:spTree>
    <p:extLst>
      <p:ext uri="{BB962C8B-B14F-4D97-AF65-F5344CB8AC3E}">
        <p14:creationId xmlns:p14="http://schemas.microsoft.com/office/powerpoint/2010/main" val="3458085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PIRATA weather</a:t>
            </a:r>
            <a:r>
              <a:rPr lang="en-US" baseline="0" dirty="0" smtClean="0"/>
              <a:t> sensor buoy @ 0/0</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34</a:t>
            </a:fld>
            <a:endParaRPr lang="en-US" dirty="0"/>
          </a:p>
        </p:txBody>
      </p:sp>
    </p:spTree>
    <p:extLst>
      <p:ext uri="{BB962C8B-B14F-4D97-AF65-F5344CB8AC3E}">
        <p14:creationId xmlns:p14="http://schemas.microsoft.com/office/powerpoint/2010/main" val="3444003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Hyperlocal</a:t>
            </a:r>
            <a:r>
              <a:rPr lang="en-US" baseline="0" dirty="0" smtClean="0"/>
              <a:t> data v. a </a:t>
            </a:r>
            <a:r>
              <a:rPr lang="en-US" baseline="0" dirty="0" err="1" smtClean="0"/>
              <a:t>Mesolocal</a:t>
            </a:r>
            <a:r>
              <a:rPr lang="en-US" baseline="0" dirty="0" smtClean="0"/>
              <a:t> grid</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35</a:t>
            </a:fld>
            <a:endParaRPr lang="en-US" dirty="0"/>
          </a:p>
        </p:txBody>
      </p:sp>
    </p:spTree>
    <p:extLst>
      <p:ext uri="{BB962C8B-B14F-4D97-AF65-F5344CB8AC3E}">
        <p14:creationId xmlns:p14="http://schemas.microsoft.com/office/powerpoint/2010/main" val="1509107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Hyperlocal</a:t>
            </a:r>
            <a:r>
              <a:rPr lang="en-US" baseline="0" dirty="0" smtClean="0"/>
              <a:t> data v. a </a:t>
            </a:r>
            <a:r>
              <a:rPr lang="en-US" baseline="0" dirty="0" err="1" smtClean="0"/>
              <a:t>Mesolocal</a:t>
            </a:r>
            <a:r>
              <a:rPr lang="en-US" baseline="0" dirty="0" smtClean="0"/>
              <a:t> grid</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36</a:t>
            </a:fld>
            <a:endParaRPr lang="en-US" dirty="0"/>
          </a:p>
        </p:txBody>
      </p:sp>
    </p:spTree>
    <p:extLst>
      <p:ext uri="{BB962C8B-B14F-4D97-AF65-F5344CB8AC3E}">
        <p14:creationId xmlns:p14="http://schemas.microsoft.com/office/powerpoint/2010/main" val="1509107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Superman Filter</a:t>
            </a:r>
            <a:r>
              <a:rPr lang="en-US" baseline="0" dirty="0" smtClean="0"/>
              <a:t> illustration from Dec 2014</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37</a:t>
            </a:fld>
            <a:endParaRPr lang="en-US" dirty="0"/>
          </a:p>
        </p:txBody>
      </p:sp>
    </p:spTree>
    <p:extLst>
      <p:ext uri="{BB962C8B-B14F-4D97-AF65-F5344CB8AC3E}">
        <p14:creationId xmlns:p14="http://schemas.microsoft.com/office/powerpoint/2010/main" val="4286108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MGRS Grid cartoon</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42</a:t>
            </a:fld>
            <a:endParaRPr lang="en-US" dirty="0"/>
          </a:p>
        </p:txBody>
      </p:sp>
    </p:spTree>
    <p:extLst>
      <p:ext uri="{BB962C8B-B14F-4D97-AF65-F5344CB8AC3E}">
        <p14:creationId xmlns:p14="http://schemas.microsoft.com/office/powerpoint/2010/main" val="1862450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MGRS Grid cartoon</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43</a:t>
            </a:fld>
            <a:endParaRPr lang="en-US" dirty="0"/>
          </a:p>
        </p:txBody>
      </p:sp>
    </p:spTree>
    <p:extLst>
      <p:ext uri="{BB962C8B-B14F-4D97-AF65-F5344CB8AC3E}">
        <p14:creationId xmlns:p14="http://schemas.microsoft.com/office/powerpoint/2010/main" val="1862450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44</a:t>
            </a:fld>
            <a:endParaRPr lang="en-US" dirty="0"/>
          </a:p>
        </p:txBody>
      </p:sp>
    </p:spTree>
    <p:extLst>
      <p:ext uri="{BB962C8B-B14F-4D97-AF65-F5344CB8AC3E}">
        <p14:creationId xmlns:p14="http://schemas.microsoft.com/office/powerpoint/2010/main" val="327621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a:t>
            </a:r>
            <a:r>
              <a:rPr lang="en-US" baseline="0" dirty="0" smtClean="0"/>
              <a:t> this with the red one that Shane has</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5</a:t>
            </a:fld>
            <a:endParaRPr lang="en-US" dirty="0"/>
          </a:p>
        </p:txBody>
      </p:sp>
    </p:spTree>
    <p:extLst>
      <p:ext uri="{BB962C8B-B14F-4D97-AF65-F5344CB8AC3E}">
        <p14:creationId xmlns:p14="http://schemas.microsoft.com/office/powerpoint/2010/main" val="327621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Earth. It’s roundish.</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6</a:t>
            </a:fld>
            <a:endParaRPr lang="en-US" dirty="0"/>
          </a:p>
        </p:txBody>
      </p:sp>
    </p:spTree>
    <p:extLst>
      <p:ext uri="{BB962C8B-B14F-4D97-AF65-F5344CB8AC3E}">
        <p14:creationId xmlns:p14="http://schemas.microsoft.com/office/powerpoint/2010/main" val="280896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why it’s only roundish.</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7</a:t>
            </a:fld>
            <a:endParaRPr lang="en-US" dirty="0"/>
          </a:p>
        </p:txBody>
      </p:sp>
    </p:spTree>
    <p:extLst>
      <p:ext uri="{BB962C8B-B14F-4D97-AF65-F5344CB8AC3E}">
        <p14:creationId xmlns:p14="http://schemas.microsoft.com/office/powerpoint/2010/main" val="122655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Cartoon of</a:t>
            </a:r>
            <a:r>
              <a:rPr lang="en-US" baseline="0" dirty="0" smtClean="0"/>
              <a:t> two </a:t>
            </a:r>
            <a:r>
              <a:rPr lang="en-US" baseline="0" dirty="0" err="1" smtClean="0"/>
              <a:t>datums</a:t>
            </a:r>
            <a:r>
              <a:rPr lang="en-US" baseline="0" dirty="0" smtClean="0"/>
              <a:t> demonstrating how geographers deal with the non-uniform roundness of the Earth</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8</a:t>
            </a:fld>
            <a:endParaRPr lang="en-US" dirty="0"/>
          </a:p>
        </p:txBody>
      </p:sp>
    </p:spTree>
    <p:extLst>
      <p:ext uri="{BB962C8B-B14F-4D97-AF65-F5344CB8AC3E}">
        <p14:creationId xmlns:p14="http://schemas.microsoft.com/office/powerpoint/2010/main" val="3403033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Datums</a:t>
            </a:r>
            <a:r>
              <a:rPr lang="en-US" baseline="0" dirty="0" smtClean="0"/>
              <a:t> </a:t>
            </a:r>
            <a:r>
              <a:rPr lang="en-US" baseline="0" dirty="0" smtClean="0"/>
              <a:t>screenshot</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9</a:t>
            </a:fld>
            <a:endParaRPr lang="en-US" dirty="0"/>
          </a:p>
        </p:txBody>
      </p:sp>
    </p:spTree>
    <p:extLst>
      <p:ext uri="{BB962C8B-B14F-4D97-AF65-F5344CB8AC3E}">
        <p14:creationId xmlns:p14="http://schemas.microsoft.com/office/powerpoint/2010/main" val="3620156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ArcMap</a:t>
            </a:r>
            <a:r>
              <a:rPr lang="en-US" baseline="0" dirty="0" smtClean="0"/>
              <a:t> screenshot</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10</a:t>
            </a:fld>
            <a:endParaRPr lang="en-US" dirty="0"/>
          </a:p>
        </p:txBody>
      </p:sp>
    </p:spTree>
    <p:extLst>
      <p:ext uri="{BB962C8B-B14F-4D97-AF65-F5344CB8AC3E}">
        <p14:creationId xmlns:p14="http://schemas.microsoft.com/office/powerpoint/2010/main" val="362015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a:t>
            </a:r>
            <a:r>
              <a:rPr lang="en-US" baseline="0" dirty="0" smtClean="0"/>
              <a:t> Washington as a surveyor in a really culturally insensitive painting</a:t>
            </a:r>
            <a:endParaRPr lang="en-US" dirty="0"/>
          </a:p>
        </p:txBody>
      </p:sp>
      <p:sp>
        <p:nvSpPr>
          <p:cNvPr id="4" name="Footer Placeholder 3"/>
          <p:cNvSpPr>
            <a:spLocks noGrp="1"/>
          </p:cNvSpPr>
          <p:nvPr>
            <p:ph type="ftr" sz="quarter" idx="10"/>
          </p:nvPr>
        </p:nvSpPr>
        <p:spPr/>
        <p:txBody>
          <a:bodyPr/>
          <a:lstStyle/>
          <a:p>
            <a:r>
              <a:rPr lang="en-US" smtClean="0"/>
              <a:t>Loremipsum dolor</a:t>
            </a:r>
            <a:endParaRPr lang="en-US" dirty="0"/>
          </a:p>
        </p:txBody>
      </p:sp>
      <p:sp>
        <p:nvSpPr>
          <p:cNvPr id="5" name="Slide Number Placeholder 4"/>
          <p:cNvSpPr>
            <a:spLocks noGrp="1"/>
          </p:cNvSpPr>
          <p:nvPr>
            <p:ph type="sldNum" sz="quarter" idx="11"/>
          </p:nvPr>
        </p:nvSpPr>
        <p:spPr/>
        <p:txBody>
          <a:bodyPr/>
          <a:lstStyle/>
          <a:p>
            <a:fld id="{A5133CA0-C414-8140-9A83-95623DE365C7}" type="slidenum">
              <a:rPr lang="en-US" smtClean="0"/>
              <a:pPr/>
              <a:t>11</a:t>
            </a:fld>
            <a:endParaRPr lang="en-US" dirty="0"/>
          </a:p>
        </p:txBody>
      </p:sp>
    </p:spTree>
    <p:extLst>
      <p:ext uri="{BB962C8B-B14F-4D97-AF65-F5344CB8AC3E}">
        <p14:creationId xmlns:p14="http://schemas.microsoft.com/office/powerpoint/2010/main" val="112588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6.png"/><Relationship Id="rId5" Type="http://schemas.openxmlformats.org/officeDocument/2006/relationships/image" Target="../media/image7.jp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Pattern.psd"/>
          <p:cNvPicPr>
            <a:picLocks noChangeAspect="1"/>
          </p:cNvPicPr>
          <p:nvPr userDrawn="1"/>
        </p:nvPicPr>
        <p:blipFill rotWithShape="1">
          <a:blip r:embed="rId2">
            <a:extLst>
              <a:ext uri="{28A0092B-C50C-407E-A947-70E740481C1C}">
                <a14:useLocalDpi xmlns:a14="http://schemas.microsoft.com/office/drawing/2010/main" val="0"/>
              </a:ext>
            </a:extLst>
          </a:blip>
          <a:srcRect l="18248" r="4478"/>
          <a:stretch/>
        </p:blipFill>
        <p:spPr>
          <a:xfrm>
            <a:off x="0" y="643"/>
            <a:ext cx="9165263" cy="5160778"/>
          </a:xfrm>
          <a:prstGeom prst="rect">
            <a:avLst/>
          </a:prstGeom>
        </p:spPr>
      </p:pic>
      <p:pic>
        <p:nvPicPr>
          <p:cNvPr id="9" name="Picture 8"/>
          <p:cNvPicPr>
            <a:picLocks noChangeAspect="1"/>
          </p:cNvPicPr>
          <p:nvPr userDrawn="1"/>
        </p:nvPicPr>
        <p:blipFill>
          <a:blip r:embed="rId3"/>
          <a:stretch>
            <a:fillRect/>
          </a:stretch>
        </p:blipFill>
        <p:spPr>
          <a:xfrm>
            <a:off x="3714734" y="1802956"/>
            <a:ext cx="1736893" cy="506985"/>
          </a:xfrm>
          <a:prstGeom prst="rect">
            <a:avLst/>
          </a:prstGeom>
        </p:spPr>
      </p:pic>
      <p:sp>
        <p:nvSpPr>
          <p:cNvPr id="11" name="Text Placeholder 2"/>
          <p:cNvSpPr>
            <a:spLocks noGrp="1"/>
          </p:cNvSpPr>
          <p:nvPr>
            <p:ph type="body" sz="quarter" idx="10" hasCustomPrompt="1"/>
          </p:nvPr>
        </p:nvSpPr>
        <p:spPr>
          <a:xfrm>
            <a:off x="685800" y="2530475"/>
            <a:ext cx="7772400" cy="514350"/>
          </a:xfrm>
          <a:prstGeom prst="rect">
            <a:avLst/>
          </a:prstGeom>
        </p:spPr>
        <p:txBody>
          <a:bodyPr vert="horz"/>
          <a:lstStyle>
            <a:lvl1pPr marL="0" indent="0" algn="ctr">
              <a:buNone/>
              <a:defRPr sz="2800" baseline="0">
                <a:solidFill>
                  <a:srgbClr val="FFFFFF"/>
                </a:solidFill>
                <a:latin typeface="Century Gothic"/>
                <a:cs typeface="Century Gothic"/>
              </a:defRPr>
            </a:lvl1pPr>
          </a:lstStyle>
          <a:p>
            <a:pPr lvl="0"/>
            <a:r>
              <a:rPr lang="en-US" dirty="0" smtClean="0"/>
              <a:t>Presentation title</a:t>
            </a:r>
            <a:endParaRPr lang="en-US" dirty="0"/>
          </a:p>
        </p:txBody>
      </p:sp>
      <p:sp>
        <p:nvSpPr>
          <p:cNvPr id="12" name="Text Placeholder 5"/>
          <p:cNvSpPr>
            <a:spLocks noGrp="1"/>
          </p:cNvSpPr>
          <p:nvPr>
            <p:ph type="body" sz="quarter" idx="11" hasCustomPrompt="1"/>
          </p:nvPr>
        </p:nvSpPr>
        <p:spPr>
          <a:xfrm>
            <a:off x="685800" y="2997902"/>
            <a:ext cx="7772400" cy="468312"/>
          </a:xfrm>
          <a:prstGeom prst="rect">
            <a:avLst/>
          </a:prstGeom>
        </p:spPr>
        <p:txBody>
          <a:bodyPr vert="horz"/>
          <a:lstStyle>
            <a:lvl1pPr marL="0" indent="0" algn="ctr">
              <a:buNone/>
              <a:defRPr sz="2300" kern="1200" spc="0">
                <a:solidFill>
                  <a:srgbClr val="FFFFFF"/>
                </a:solidFill>
                <a:latin typeface="Century Gothic"/>
                <a:cs typeface="Century Gothic"/>
              </a:defRPr>
            </a:lvl1pPr>
          </a:lstStyle>
          <a:p>
            <a:pPr lvl="0"/>
            <a:r>
              <a:rPr lang="en-US" dirty="0" smtClean="0"/>
              <a:t>09/01/2015</a:t>
            </a:r>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9053" b="57567"/>
          <a:stretch/>
        </p:blipFill>
        <p:spPr>
          <a:xfrm>
            <a:off x="0" y="4640881"/>
            <a:ext cx="9152640" cy="502619"/>
          </a:xfrm>
          <a:prstGeom prst="rect">
            <a:avLst/>
          </a:prstGeom>
        </p:spPr>
      </p:pic>
      <p:pic>
        <p:nvPicPr>
          <p:cNvPr id="9" name="Picture 8" descr="dstillery_white_logo.png"/>
          <p:cNvPicPr>
            <a:picLocks noChangeAspect="1"/>
          </p:cNvPicPr>
          <p:nvPr userDrawn="1"/>
        </p:nvPicPr>
        <p:blipFill>
          <a:blip r:embed="rId3"/>
          <a:stretch>
            <a:fillRect/>
          </a:stretch>
        </p:blipFill>
        <p:spPr>
          <a:xfrm>
            <a:off x="7866604" y="4761457"/>
            <a:ext cx="1137696" cy="332286"/>
          </a:xfrm>
          <a:prstGeom prst="rect">
            <a:avLst/>
          </a:prstGeom>
        </p:spPr>
      </p:pic>
      <p:sp>
        <p:nvSpPr>
          <p:cNvPr id="13" name="Content Placeholder 24"/>
          <p:cNvSpPr txBox="1">
            <a:spLocks/>
          </p:cNvSpPr>
          <p:nvPr userDrawn="1"/>
        </p:nvSpPr>
        <p:spPr>
          <a:xfrm>
            <a:off x="259192" y="4791363"/>
            <a:ext cx="311028" cy="277577"/>
          </a:xfrm>
          <a:prstGeom prst="rect">
            <a:avLst/>
          </a:prstGeom>
        </p:spPr>
        <p:txBody>
          <a:bodyPr vert="horz"/>
          <a:lstStyle>
            <a:lvl1pPr marL="0" indent="0" algn="l" defTabSz="457200" rtl="0" eaLnBrk="1" latinLnBrk="0" hangingPunct="1">
              <a:spcBef>
                <a:spcPct val="20000"/>
              </a:spcBef>
              <a:buFont typeface="Arial"/>
              <a:buNone/>
              <a:defRPr sz="900" kern="1200" baseline="0">
                <a:solidFill>
                  <a:srgbClr val="EB553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C771434D-D7DC-194B-91BA-8553EA1F6904}" type="slidenum">
              <a:rPr lang="en-US" sz="800" smtClean="0">
                <a:solidFill>
                  <a:srgbClr val="FFFFFF"/>
                </a:solidFill>
              </a:rPr>
              <a:pPr/>
              <a:t>‹#›</a:t>
            </a:fld>
            <a:endParaRPr lang="en-US" sz="800" dirty="0">
              <a:solidFill>
                <a:srgbClr val="FFFFFF"/>
              </a:solidFill>
            </a:endParaRPr>
          </a:p>
        </p:txBody>
      </p:sp>
      <p:sp>
        <p:nvSpPr>
          <p:cNvPr id="10" name="Title 35"/>
          <p:cNvSpPr>
            <a:spLocks noGrp="1"/>
          </p:cNvSpPr>
          <p:nvPr>
            <p:ph type="title" hasCustomPrompt="1"/>
          </p:nvPr>
        </p:nvSpPr>
        <p:spPr>
          <a:xfrm>
            <a:off x="457200" y="231775"/>
            <a:ext cx="8229600" cy="445046"/>
          </a:xfrm>
          <a:prstGeom prst="rect">
            <a:avLst/>
          </a:prstGeom>
        </p:spPr>
        <p:txBody>
          <a:bodyPr vert="horz" anchor="ctr"/>
          <a:lstStyle>
            <a:lvl1pPr algn="l">
              <a:defRPr sz="1900">
                <a:solidFill>
                  <a:schemeClr val="tx1">
                    <a:lumMod val="50000"/>
                    <a:lumOff val="50000"/>
                  </a:schemeClr>
                </a:solidFill>
              </a:defRPr>
            </a:lvl1pPr>
          </a:lstStyle>
          <a:p>
            <a:r>
              <a:rPr lang="en-US" dirty="0" smtClean="0"/>
              <a:t>Add Top Section Master Title Here</a:t>
            </a:r>
            <a:endParaRPr lang="en-US" dirty="0"/>
          </a:p>
        </p:txBody>
      </p:sp>
      <p:sp>
        <p:nvSpPr>
          <p:cNvPr id="12" name="Text Placeholder 5"/>
          <p:cNvSpPr>
            <a:spLocks noGrp="1"/>
          </p:cNvSpPr>
          <p:nvPr>
            <p:ph type="body" sz="quarter" idx="11" hasCustomPrompt="1"/>
          </p:nvPr>
        </p:nvSpPr>
        <p:spPr>
          <a:xfrm>
            <a:off x="457200" y="702220"/>
            <a:ext cx="8229600" cy="331097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500" kern="1200" spc="0">
                <a:solidFill>
                  <a:srgbClr val="E2212D"/>
                </a:solidFill>
                <a:latin typeface="Century Gothic"/>
                <a:cs typeface="Century Gothic"/>
              </a:defRPr>
            </a:lvl1pPr>
          </a:lstStyle>
          <a:p>
            <a:pPr lvl="0"/>
            <a:r>
              <a:rPr lang="en-US" dirty="0" smtClean="0"/>
              <a:t>Section Subtitle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endParaRPr lang="en-US" sz="1400" dirty="0" smtClean="0">
              <a:solidFill>
                <a:srgbClr val="7F7F7F"/>
              </a:solidFill>
              <a:latin typeface="Century Gothic"/>
              <a:cs typeface="Century Gothic"/>
            </a:endParaRPr>
          </a:p>
          <a:p>
            <a:pPr lvl="0"/>
            <a:endParaRPr lang="en-US" dirty="0" smtClean="0"/>
          </a:p>
          <a:p>
            <a:pPr lvl="0"/>
            <a:r>
              <a:rPr lang="en-US" dirty="0" smtClean="0"/>
              <a:t>Section Subtitle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endParaRPr lang="en-US" sz="1400" dirty="0" smtClean="0">
              <a:solidFill>
                <a:srgbClr val="7F7F7F"/>
              </a:solidFill>
              <a:latin typeface="Century Gothic"/>
              <a:cs typeface="Century Gothic"/>
            </a:endParaRPr>
          </a:p>
          <a:p>
            <a:pPr lvl="0"/>
            <a:endParaRPr lang="en-US" dirty="0" smtClean="0"/>
          </a:p>
          <a:p>
            <a:pPr lvl="0"/>
            <a:endParaRPr lang="en-US" dirty="0"/>
          </a:p>
        </p:txBody>
      </p:sp>
    </p:spTree>
    <p:extLst>
      <p:ext uri="{BB962C8B-B14F-4D97-AF65-F5344CB8AC3E}">
        <p14:creationId xmlns:p14="http://schemas.microsoft.com/office/powerpoint/2010/main" val="28676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7200" y="231775"/>
            <a:ext cx="8229600" cy="445046"/>
          </a:xfrm>
          <a:prstGeom prst="rect">
            <a:avLst/>
          </a:prstGeom>
        </p:spPr>
        <p:txBody>
          <a:bodyPr vert="horz" anchor="ctr"/>
          <a:lstStyle>
            <a:lvl1pPr algn="l">
              <a:defRPr sz="1900" baseline="0">
                <a:solidFill>
                  <a:schemeClr val="tx1">
                    <a:lumMod val="50000"/>
                    <a:lumOff val="50000"/>
                  </a:schemeClr>
                </a:solidFill>
              </a:defRPr>
            </a:lvl1pPr>
          </a:lstStyle>
          <a:p>
            <a:r>
              <a:rPr lang="en-US" dirty="0" smtClean="0"/>
              <a:t>Add Top Section Master Title Here</a:t>
            </a:r>
            <a:endParaRPr lang="en-US" dirty="0"/>
          </a:p>
        </p:txBody>
      </p:sp>
      <p:pic>
        <p:nvPicPr>
          <p:cNvPr id="7" name="Picture 6"/>
          <p:cNvPicPr>
            <a:picLocks noChangeAspect="1"/>
          </p:cNvPicPr>
          <p:nvPr userDrawn="1"/>
        </p:nvPicPr>
        <p:blipFill rotWithShape="1">
          <a:blip r:embed="rId2"/>
          <a:srcRect t="9053" b="57567"/>
          <a:stretch/>
        </p:blipFill>
        <p:spPr>
          <a:xfrm>
            <a:off x="0" y="4640881"/>
            <a:ext cx="9152640" cy="502619"/>
          </a:xfrm>
          <a:prstGeom prst="rect">
            <a:avLst/>
          </a:prstGeom>
        </p:spPr>
      </p:pic>
      <p:pic>
        <p:nvPicPr>
          <p:cNvPr id="9" name="Picture 8" descr="dstillery_white_logo.png"/>
          <p:cNvPicPr>
            <a:picLocks noChangeAspect="1"/>
          </p:cNvPicPr>
          <p:nvPr userDrawn="1"/>
        </p:nvPicPr>
        <p:blipFill>
          <a:blip r:embed="rId3"/>
          <a:stretch>
            <a:fillRect/>
          </a:stretch>
        </p:blipFill>
        <p:spPr>
          <a:xfrm>
            <a:off x="7866604" y="4761457"/>
            <a:ext cx="1137696" cy="332286"/>
          </a:xfrm>
          <a:prstGeom prst="rect">
            <a:avLst/>
          </a:prstGeom>
        </p:spPr>
      </p:pic>
      <p:sp>
        <p:nvSpPr>
          <p:cNvPr id="13" name="Content Placeholder 24"/>
          <p:cNvSpPr txBox="1">
            <a:spLocks/>
          </p:cNvSpPr>
          <p:nvPr userDrawn="1"/>
        </p:nvSpPr>
        <p:spPr>
          <a:xfrm>
            <a:off x="259192" y="4791363"/>
            <a:ext cx="311028" cy="277577"/>
          </a:xfrm>
          <a:prstGeom prst="rect">
            <a:avLst/>
          </a:prstGeom>
        </p:spPr>
        <p:txBody>
          <a:bodyPr vert="horz"/>
          <a:lstStyle>
            <a:lvl1pPr marL="0" indent="0" algn="l" defTabSz="457200" rtl="0" eaLnBrk="1" latinLnBrk="0" hangingPunct="1">
              <a:spcBef>
                <a:spcPct val="20000"/>
              </a:spcBef>
              <a:buFont typeface="Arial"/>
              <a:buNone/>
              <a:defRPr sz="900" kern="1200" baseline="0">
                <a:solidFill>
                  <a:srgbClr val="EB553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C771434D-D7DC-194B-91BA-8553EA1F6904}" type="slidenum">
              <a:rPr lang="en-US" sz="800" smtClean="0">
                <a:solidFill>
                  <a:srgbClr val="FFFFFF"/>
                </a:solidFill>
              </a:rPr>
              <a:pPr/>
              <a:t>‹#›</a:t>
            </a:fld>
            <a:endParaRPr lang="en-US" sz="800" dirty="0">
              <a:solidFill>
                <a:srgbClr val="FFFFFF"/>
              </a:solidFill>
            </a:endParaRPr>
          </a:p>
        </p:txBody>
      </p:sp>
      <p:sp>
        <p:nvSpPr>
          <p:cNvPr id="39" name="Text Placeholder 5"/>
          <p:cNvSpPr>
            <a:spLocks noGrp="1"/>
          </p:cNvSpPr>
          <p:nvPr>
            <p:ph type="body" sz="quarter" idx="11" hasCustomPrompt="1"/>
          </p:nvPr>
        </p:nvSpPr>
        <p:spPr>
          <a:xfrm>
            <a:off x="457200" y="698500"/>
            <a:ext cx="8229600" cy="3251200"/>
          </a:xfrm>
          <a:prstGeom prst="rect">
            <a:avLst/>
          </a:prstGeom>
        </p:spPr>
        <p:txBody>
          <a:bodyPr vert="horz"/>
          <a:lstStyle>
            <a:lvl1pPr marL="0" indent="0" algn="l">
              <a:spcAft>
                <a:spcPts val="200"/>
              </a:spcAft>
              <a:buNone/>
              <a:defRPr sz="2800" kern="1200" spc="0">
                <a:solidFill>
                  <a:srgbClr val="FFFFFF"/>
                </a:solidFill>
                <a:latin typeface="Century Gothic"/>
                <a:cs typeface="Century Gothic"/>
              </a:defRPr>
            </a:lvl1pPr>
          </a:lstStyle>
          <a:p>
            <a:pPr>
              <a:spcBef>
                <a:spcPts val="0"/>
              </a:spcBef>
              <a:spcAft>
                <a:spcPts val="400"/>
              </a:spcAft>
            </a:pPr>
            <a:r>
              <a:rPr lang="en-US" sz="1500" cap="none" dirty="0" smtClean="0">
                <a:solidFill>
                  <a:srgbClr val="258B8A"/>
                </a:solidFill>
                <a:latin typeface="Century Gothic"/>
                <a:cs typeface="Century Gothic"/>
              </a:rPr>
              <a:t>Section Subtitle</a:t>
            </a:r>
          </a:p>
          <a:p>
            <a:pPr>
              <a:spcBef>
                <a:spcPts val="0"/>
              </a:spcBef>
              <a:spcAft>
                <a:spcPts val="400"/>
              </a:spcAft>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endParaRPr lang="en-US" sz="1400" dirty="0" smtClean="0">
              <a:solidFill>
                <a:srgbClr val="7F7F7F"/>
              </a:solidFill>
              <a:latin typeface="Century Gothic"/>
              <a:cs typeface="Century Gothic"/>
            </a:endParaRPr>
          </a:p>
          <a:p>
            <a:pPr>
              <a:spcBef>
                <a:spcPts val="0"/>
              </a:spcBef>
              <a:spcAft>
                <a:spcPts val="400"/>
              </a:spcAft>
            </a:pPr>
            <a:endParaRPr lang="en-US" sz="1500" dirty="0" smtClean="0">
              <a:solidFill>
                <a:srgbClr val="7F7F7F"/>
              </a:solidFill>
              <a:latin typeface="Century Gothic"/>
              <a:cs typeface="Century Gothic"/>
            </a:endParaRPr>
          </a:p>
          <a:p>
            <a:pPr>
              <a:spcBef>
                <a:spcPts val="0"/>
              </a:spcBef>
              <a:spcAft>
                <a:spcPts val="400"/>
              </a:spcAft>
            </a:pPr>
            <a:r>
              <a:rPr lang="en-US" sz="1500" cap="none" dirty="0" smtClean="0">
                <a:solidFill>
                  <a:srgbClr val="258B8A"/>
                </a:solidFill>
                <a:latin typeface="Century Gothic"/>
                <a:cs typeface="Century Gothic"/>
              </a:rPr>
              <a:t>Section Subtitle</a:t>
            </a:r>
          </a:p>
          <a:p>
            <a:pPr>
              <a:spcBef>
                <a:spcPts val="0"/>
              </a:spcBef>
              <a:spcAft>
                <a:spcPts val="400"/>
              </a:spcAft>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r>
              <a:rPr lang="en-US" sz="1400" dirty="0" smtClean="0">
                <a:solidFill>
                  <a:srgbClr val="7F7F7F"/>
                </a:solidFill>
                <a:latin typeface="Century Gothic"/>
                <a:cs typeface="Century Gothic"/>
              </a:rPr>
              <a:t> </a:t>
            </a:r>
          </a:p>
          <a:p>
            <a:pPr lvl="0">
              <a:spcAft>
                <a:spcPts val="400"/>
              </a:spcAft>
            </a:pPr>
            <a:r>
              <a:rPr lang="en-US" sz="1500" dirty="0" smtClean="0">
                <a:solidFill>
                  <a:srgbClr val="7F7F7F"/>
                </a:solidFill>
                <a:latin typeface="Century Gothic"/>
                <a:cs typeface="Century Gothic"/>
              </a:rPr>
              <a:t> </a:t>
            </a:r>
            <a:endParaRPr lang="en-US" sz="1500" dirty="0">
              <a:solidFill>
                <a:srgbClr val="7F7F7F"/>
              </a:solidFill>
              <a:latin typeface="Century Gothic"/>
              <a:cs typeface="Century Gothic"/>
            </a:endParaRPr>
          </a:p>
        </p:txBody>
      </p:sp>
    </p:spTree>
    <p:extLst>
      <p:ext uri="{BB962C8B-B14F-4D97-AF65-F5344CB8AC3E}">
        <p14:creationId xmlns:p14="http://schemas.microsoft.com/office/powerpoint/2010/main" val="286768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9053" b="81778"/>
          <a:stretch/>
        </p:blipFill>
        <p:spPr>
          <a:xfrm>
            <a:off x="0" y="5005440"/>
            <a:ext cx="9152640" cy="138060"/>
          </a:xfrm>
          <a:prstGeom prst="rect">
            <a:avLst/>
          </a:prstGeom>
        </p:spPr>
      </p:pic>
      <p:sp>
        <p:nvSpPr>
          <p:cNvPr id="13" name="Content Placeholder 24"/>
          <p:cNvSpPr txBox="1">
            <a:spLocks/>
          </p:cNvSpPr>
          <p:nvPr userDrawn="1"/>
        </p:nvSpPr>
        <p:spPr>
          <a:xfrm>
            <a:off x="259192" y="4765963"/>
            <a:ext cx="311028" cy="277577"/>
          </a:xfrm>
          <a:prstGeom prst="rect">
            <a:avLst/>
          </a:prstGeom>
        </p:spPr>
        <p:txBody>
          <a:bodyPr vert="horz"/>
          <a:lstStyle>
            <a:lvl1pPr marL="0" indent="0" algn="l" defTabSz="457200" rtl="0" eaLnBrk="1" latinLnBrk="0" hangingPunct="1">
              <a:spcBef>
                <a:spcPct val="20000"/>
              </a:spcBef>
              <a:buFont typeface="Arial"/>
              <a:buNone/>
              <a:defRPr sz="900" kern="1200" baseline="0">
                <a:solidFill>
                  <a:srgbClr val="EB553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C771434D-D7DC-194B-91BA-8553EA1F6904}" type="slidenum">
              <a:rPr lang="en-US" sz="800" smtClean="0">
                <a:solidFill>
                  <a:srgbClr val="FFFFFF"/>
                </a:solidFill>
              </a:rPr>
              <a:pPr/>
              <a:t>‹#›</a:t>
            </a:fld>
            <a:endParaRPr lang="en-US" sz="800" dirty="0">
              <a:solidFill>
                <a:srgbClr val="FFFFFF"/>
              </a:solidFill>
            </a:endParaRPr>
          </a:p>
        </p:txBody>
      </p:sp>
      <p:pic>
        <p:nvPicPr>
          <p:cNvPr id="8" name="Picture 7"/>
          <p:cNvPicPr>
            <a:picLocks noChangeAspect="1"/>
          </p:cNvPicPr>
          <p:nvPr userDrawn="1"/>
        </p:nvPicPr>
        <p:blipFill>
          <a:blip r:embed="rId3"/>
          <a:stretch>
            <a:fillRect/>
          </a:stretch>
        </p:blipFill>
        <p:spPr>
          <a:xfrm>
            <a:off x="7984594" y="4705350"/>
            <a:ext cx="950552" cy="278610"/>
          </a:xfrm>
          <a:prstGeom prst="rect">
            <a:avLst/>
          </a:prstGeom>
        </p:spPr>
      </p:pic>
      <p:sp>
        <p:nvSpPr>
          <p:cNvPr id="10" name="Title 35"/>
          <p:cNvSpPr>
            <a:spLocks noGrp="1"/>
          </p:cNvSpPr>
          <p:nvPr>
            <p:ph type="title" hasCustomPrompt="1"/>
          </p:nvPr>
        </p:nvSpPr>
        <p:spPr>
          <a:xfrm>
            <a:off x="457200" y="231775"/>
            <a:ext cx="8229600" cy="445046"/>
          </a:xfrm>
          <a:prstGeom prst="rect">
            <a:avLst/>
          </a:prstGeom>
        </p:spPr>
        <p:txBody>
          <a:bodyPr vert="horz" anchor="ctr"/>
          <a:lstStyle>
            <a:lvl1pPr algn="l">
              <a:defRPr sz="1900">
                <a:solidFill>
                  <a:schemeClr val="tx1">
                    <a:lumMod val="50000"/>
                    <a:lumOff val="50000"/>
                  </a:schemeClr>
                </a:solidFill>
              </a:defRPr>
            </a:lvl1pPr>
          </a:lstStyle>
          <a:p>
            <a:r>
              <a:rPr lang="en-US" dirty="0" smtClean="0"/>
              <a:t>Add Top Section Master Title Here</a:t>
            </a:r>
            <a:endParaRPr lang="en-US" dirty="0"/>
          </a:p>
        </p:txBody>
      </p:sp>
      <p:sp>
        <p:nvSpPr>
          <p:cNvPr id="11" name="Text Placeholder 5"/>
          <p:cNvSpPr>
            <a:spLocks noGrp="1"/>
          </p:cNvSpPr>
          <p:nvPr>
            <p:ph type="body" sz="quarter" idx="11" hasCustomPrompt="1"/>
          </p:nvPr>
        </p:nvSpPr>
        <p:spPr>
          <a:xfrm>
            <a:off x="457200" y="698500"/>
            <a:ext cx="8229600" cy="3251200"/>
          </a:xfrm>
          <a:prstGeom prst="rect">
            <a:avLst/>
          </a:prstGeom>
        </p:spPr>
        <p:txBody>
          <a:bodyPr vert="horz"/>
          <a:lstStyle>
            <a:lvl1pPr marL="0" indent="0" algn="l">
              <a:buNone/>
              <a:defRPr sz="1800" kern="1200" spc="0">
                <a:solidFill>
                  <a:srgbClr val="FFFFFF"/>
                </a:solidFill>
                <a:latin typeface="Century Gothic"/>
                <a:cs typeface="Century Gothic"/>
              </a:defRPr>
            </a:lvl1pPr>
          </a:lstStyle>
          <a:p>
            <a:pPr>
              <a:spcBef>
                <a:spcPts val="0"/>
              </a:spcBef>
              <a:spcAft>
                <a:spcPts val="400"/>
              </a:spcAft>
            </a:pPr>
            <a:r>
              <a:rPr lang="en-US" sz="1500" cap="none" dirty="0" smtClean="0">
                <a:solidFill>
                  <a:srgbClr val="258B8A"/>
                </a:solidFill>
                <a:latin typeface="Century Gothic"/>
                <a:cs typeface="Century Gothic"/>
              </a:rPr>
              <a:t>Section Subtitle</a:t>
            </a:r>
          </a:p>
          <a:p>
            <a:pPr>
              <a:spcBef>
                <a:spcPts val="0"/>
              </a:spcBef>
              <a:spcAft>
                <a:spcPts val="400"/>
              </a:spcAft>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endParaRPr lang="en-US" sz="1400" dirty="0" smtClean="0">
              <a:solidFill>
                <a:srgbClr val="7F7F7F"/>
              </a:solidFill>
              <a:latin typeface="Century Gothic"/>
              <a:cs typeface="Century Gothic"/>
            </a:endParaRPr>
          </a:p>
          <a:p>
            <a:pPr>
              <a:spcBef>
                <a:spcPts val="0"/>
              </a:spcBef>
              <a:spcAft>
                <a:spcPts val="400"/>
              </a:spcAft>
            </a:pPr>
            <a:endParaRPr lang="en-US" sz="1500" dirty="0" smtClean="0">
              <a:solidFill>
                <a:srgbClr val="7F7F7F"/>
              </a:solidFill>
              <a:latin typeface="Century Gothic"/>
              <a:cs typeface="Century Gothic"/>
            </a:endParaRPr>
          </a:p>
          <a:p>
            <a:pPr>
              <a:spcBef>
                <a:spcPts val="0"/>
              </a:spcBef>
              <a:spcAft>
                <a:spcPts val="400"/>
              </a:spcAft>
            </a:pPr>
            <a:r>
              <a:rPr lang="en-US" sz="1500" cap="none" dirty="0" smtClean="0">
                <a:solidFill>
                  <a:srgbClr val="258B8A"/>
                </a:solidFill>
                <a:latin typeface="Century Gothic"/>
                <a:cs typeface="Century Gothic"/>
              </a:rPr>
              <a:t>Section Subtitle</a:t>
            </a:r>
          </a:p>
          <a:p>
            <a:pPr>
              <a:spcBef>
                <a:spcPts val="0"/>
              </a:spcBef>
              <a:spcAft>
                <a:spcPts val="400"/>
              </a:spcAft>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r>
              <a:rPr lang="en-US" sz="1400" dirty="0" smtClean="0">
                <a:solidFill>
                  <a:srgbClr val="7F7F7F"/>
                </a:solidFill>
                <a:latin typeface="Century Gothic"/>
                <a:cs typeface="Century Gothic"/>
              </a:rPr>
              <a:t> </a:t>
            </a:r>
          </a:p>
          <a:p>
            <a:pPr lvl="0">
              <a:spcAft>
                <a:spcPts val="400"/>
              </a:spcAft>
            </a:pPr>
            <a:r>
              <a:rPr lang="en-US" sz="1500" dirty="0" smtClean="0">
                <a:solidFill>
                  <a:srgbClr val="7F7F7F"/>
                </a:solidFill>
                <a:latin typeface="Century Gothic"/>
                <a:cs typeface="Century Gothic"/>
              </a:rPr>
              <a:t> </a:t>
            </a:r>
            <a:endParaRPr lang="en-US" sz="1500" dirty="0">
              <a:solidFill>
                <a:srgbClr val="7F7F7F"/>
              </a:solidFill>
              <a:latin typeface="Century Gothic"/>
              <a:cs typeface="Century Gothic"/>
            </a:endParaRPr>
          </a:p>
        </p:txBody>
      </p:sp>
    </p:spTree>
    <p:extLst>
      <p:ext uri="{BB962C8B-B14F-4D97-AF65-F5344CB8AC3E}">
        <p14:creationId xmlns:p14="http://schemas.microsoft.com/office/powerpoint/2010/main" val="28676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9053" b="81778"/>
          <a:stretch/>
        </p:blipFill>
        <p:spPr>
          <a:xfrm>
            <a:off x="0" y="5005440"/>
            <a:ext cx="9152640" cy="138060"/>
          </a:xfrm>
          <a:prstGeom prst="rect">
            <a:avLst/>
          </a:prstGeom>
        </p:spPr>
      </p:pic>
      <p:sp>
        <p:nvSpPr>
          <p:cNvPr id="13" name="Content Placeholder 24"/>
          <p:cNvSpPr txBox="1">
            <a:spLocks/>
          </p:cNvSpPr>
          <p:nvPr userDrawn="1"/>
        </p:nvSpPr>
        <p:spPr>
          <a:xfrm>
            <a:off x="259192" y="4765963"/>
            <a:ext cx="311028" cy="277577"/>
          </a:xfrm>
          <a:prstGeom prst="rect">
            <a:avLst/>
          </a:prstGeom>
        </p:spPr>
        <p:txBody>
          <a:bodyPr vert="horz"/>
          <a:lstStyle>
            <a:lvl1pPr marL="0" indent="0" algn="l" defTabSz="457200" rtl="0" eaLnBrk="1" latinLnBrk="0" hangingPunct="1">
              <a:spcBef>
                <a:spcPct val="20000"/>
              </a:spcBef>
              <a:buFont typeface="Arial"/>
              <a:buNone/>
              <a:defRPr sz="900" kern="1200" baseline="0">
                <a:solidFill>
                  <a:srgbClr val="EB553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C771434D-D7DC-194B-91BA-8553EA1F6904}" type="slidenum">
              <a:rPr lang="en-US" sz="800" smtClean="0">
                <a:solidFill>
                  <a:srgbClr val="FFFFFF"/>
                </a:solidFill>
              </a:rPr>
              <a:pPr/>
              <a:t>‹#›</a:t>
            </a:fld>
            <a:endParaRPr lang="en-US" sz="800" dirty="0">
              <a:solidFill>
                <a:srgbClr val="FFFFFF"/>
              </a:solidFill>
            </a:endParaRPr>
          </a:p>
        </p:txBody>
      </p:sp>
      <p:pic>
        <p:nvPicPr>
          <p:cNvPr id="8" name="Picture 7"/>
          <p:cNvPicPr>
            <a:picLocks noChangeAspect="1"/>
          </p:cNvPicPr>
          <p:nvPr userDrawn="1"/>
        </p:nvPicPr>
        <p:blipFill>
          <a:blip r:embed="rId3"/>
          <a:stretch>
            <a:fillRect/>
          </a:stretch>
        </p:blipFill>
        <p:spPr>
          <a:xfrm>
            <a:off x="7984594" y="4705350"/>
            <a:ext cx="950552" cy="278610"/>
          </a:xfrm>
          <a:prstGeom prst="rect">
            <a:avLst/>
          </a:prstGeom>
        </p:spPr>
      </p:pic>
      <p:sp>
        <p:nvSpPr>
          <p:cNvPr id="11" name="Title 35"/>
          <p:cNvSpPr>
            <a:spLocks noGrp="1"/>
          </p:cNvSpPr>
          <p:nvPr>
            <p:ph type="title" hasCustomPrompt="1"/>
          </p:nvPr>
        </p:nvSpPr>
        <p:spPr>
          <a:xfrm>
            <a:off x="457200" y="231775"/>
            <a:ext cx="8229600" cy="445046"/>
          </a:xfrm>
          <a:prstGeom prst="rect">
            <a:avLst/>
          </a:prstGeom>
        </p:spPr>
        <p:txBody>
          <a:bodyPr vert="horz" anchor="ctr"/>
          <a:lstStyle>
            <a:lvl1pPr algn="l">
              <a:defRPr sz="1900">
                <a:solidFill>
                  <a:schemeClr val="tx1">
                    <a:lumMod val="50000"/>
                    <a:lumOff val="50000"/>
                  </a:schemeClr>
                </a:solidFill>
              </a:defRPr>
            </a:lvl1pPr>
          </a:lstStyle>
          <a:p>
            <a:r>
              <a:rPr lang="en-US" dirty="0" smtClean="0"/>
              <a:t>Add Top Section Master Title Here</a:t>
            </a:r>
            <a:endParaRPr lang="en-US" dirty="0"/>
          </a:p>
        </p:txBody>
      </p:sp>
      <p:sp>
        <p:nvSpPr>
          <p:cNvPr id="12" name="Text Placeholder 5"/>
          <p:cNvSpPr>
            <a:spLocks noGrp="1"/>
          </p:cNvSpPr>
          <p:nvPr>
            <p:ph type="body" sz="quarter" idx="11" hasCustomPrompt="1"/>
          </p:nvPr>
        </p:nvSpPr>
        <p:spPr>
          <a:xfrm>
            <a:off x="457200" y="702220"/>
            <a:ext cx="8229600" cy="331097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500" kern="1200" spc="0">
                <a:solidFill>
                  <a:srgbClr val="E2212D"/>
                </a:solidFill>
                <a:latin typeface="Century Gothic"/>
                <a:cs typeface="Century Gothic"/>
              </a:defRPr>
            </a:lvl1pPr>
          </a:lstStyle>
          <a:p>
            <a:pPr lvl="0"/>
            <a:r>
              <a:rPr lang="en-US" dirty="0" smtClean="0"/>
              <a:t>Section Subtitle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endParaRPr lang="en-US" sz="1400" dirty="0" smtClean="0">
              <a:solidFill>
                <a:srgbClr val="7F7F7F"/>
              </a:solidFill>
              <a:latin typeface="Century Gothic"/>
              <a:cs typeface="Century Gothic"/>
            </a:endParaRPr>
          </a:p>
          <a:p>
            <a:pPr lvl="0"/>
            <a:endParaRPr lang="en-US" dirty="0" smtClean="0"/>
          </a:p>
          <a:p>
            <a:pPr lvl="0"/>
            <a:r>
              <a:rPr lang="en-US" dirty="0" smtClean="0"/>
              <a:t>Section Subtitle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endParaRPr lang="en-US" sz="1400" dirty="0" smtClean="0">
              <a:solidFill>
                <a:srgbClr val="7F7F7F"/>
              </a:solidFill>
              <a:latin typeface="Century Gothic"/>
              <a:cs typeface="Century Gothic"/>
            </a:endParaRPr>
          </a:p>
          <a:p>
            <a:pPr lvl="0"/>
            <a:endParaRPr lang="en-US" dirty="0" smtClean="0"/>
          </a:p>
          <a:p>
            <a:pPr lvl="0"/>
            <a:endParaRPr lang="en-US" dirty="0"/>
          </a:p>
        </p:txBody>
      </p:sp>
    </p:spTree>
    <p:extLst>
      <p:ext uri="{BB962C8B-B14F-4D97-AF65-F5344CB8AC3E}">
        <p14:creationId xmlns:p14="http://schemas.microsoft.com/office/powerpoint/2010/main" val="286768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9053" b="81778"/>
          <a:stretch/>
        </p:blipFill>
        <p:spPr>
          <a:xfrm>
            <a:off x="0" y="5005440"/>
            <a:ext cx="9152640" cy="138060"/>
          </a:xfrm>
          <a:prstGeom prst="rect">
            <a:avLst/>
          </a:prstGeom>
        </p:spPr>
      </p:pic>
      <p:sp>
        <p:nvSpPr>
          <p:cNvPr id="13" name="Content Placeholder 24"/>
          <p:cNvSpPr txBox="1">
            <a:spLocks/>
          </p:cNvSpPr>
          <p:nvPr userDrawn="1"/>
        </p:nvSpPr>
        <p:spPr>
          <a:xfrm>
            <a:off x="259192" y="4765963"/>
            <a:ext cx="311028" cy="277577"/>
          </a:xfrm>
          <a:prstGeom prst="rect">
            <a:avLst/>
          </a:prstGeom>
        </p:spPr>
        <p:txBody>
          <a:bodyPr vert="horz"/>
          <a:lstStyle>
            <a:lvl1pPr marL="0" indent="0" algn="l" defTabSz="457200" rtl="0" eaLnBrk="1" latinLnBrk="0" hangingPunct="1">
              <a:spcBef>
                <a:spcPct val="20000"/>
              </a:spcBef>
              <a:buFont typeface="Arial"/>
              <a:buNone/>
              <a:defRPr sz="900" kern="1200" baseline="0">
                <a:solidFill>
                  <a:srgbClr val="EB553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C771434D-D7DC-194B-91BA-8553EA1F6904}" type="slidenum">
              <a:rPr lang="en-US" sz="800" smtClean="0">
                <a:solidFill>
                  <a:srgbClr val="FFFFFF"/>
                </a:solidFill>
              </a:rPr>
              <a:pPr/>
              <a:t>‹#›</a:t>
            </a:fld>
            <a:endParaRPr lang="en-US" sz="800" dirty="0">
              <a:solidFill>
                <a:srgbClr val="FFFFFF"/>
              </a:solidFill>
            </a:endParaRPr>
          </a:p>
        </p:txBody>
      </p:sp>
      <p:pic>
        <p:nvPicPr>
          <p:cNvPr id="8" name="Picture 7"/>
          <p:cNvPicPr>
            <a:picLocks noChangeAspect="1"/>
          </p:cNvPicPr>
          <p:nvPr userDrawn="1"/>
        </p:nvPicPr>
        <p:blipFill>
          <a:blip r:embed="rId3"/>
          <a:stretch>
            <a:fillRect/>
          </a:stretch>
        </p:blipFill>
        <p:spPr>
          <a:xfrm>
            <a:off x="7984594" y="4705350"/>
            <a:ext cx="950552" cy="278610"/>
          </a:xfrm>
          <a:prstGeom prst="rect">
            <a:avLst/>
          </a:prstGeom>
        </p:spPr>
      </p:pic>
      <p:sp>
        <p:nvSpPr>
          <p:cNvPr id="16" name="Title 35"/>
          <p:cNvSpPr>
            <a:spLocks noGrp="1"/>
          </p:cNvSpPr>
          <p:nvPr>
            <p:ph type="title" hasCustomPrompt="1"/>
          </p:nvPr>
        </p:nvSpPr>
        <p:spPr>
          <a:xfrm>
            <a:off x="457200" y="231775"/>
            <a:ext cx="8229600" cy="445046"/>
          </a:xfrm>
          <a:prstGeom prst="rect">
            <a:avLst/>
          </a:prstGeom>
        </p:spPr>
        <p:txBody>
          <a:bodyPr vert="horz" anchor="ctr"/>
          <a:lstStyle>
            <a:lvl1pPr algn="l">
              <a:defRPr sz="1900">
                <a:solidFill>
                  <a:srgbClr val="E2212D"/>
                </a:solidFill>
              </a:defRPr>
            </a:lvl1pPr>
          </a:lstStyle>
          <a:p>
            <a:r>
              <a:rPr lang="en-US" dirty="0" smtClean="0"/>
              <a:t>Add Top Section Master Title Here</a:t>
            </a:r>
            <a:endParaRPr lang="en-US" dirty="0"/>
          </a:p>
        </p:txBody>
      </p:sp>
      <p:sp>
        <p:nvSpPr>
          <p:cNvPr id="17" name="Text Placeholder 5"/>
          <p:cNvSpPr>
            <a:spLocks noGrp="1"/>
          </p:cNvSpPr>
          <p:nvPr>
            <p:ph type="body" sz="quarter" idx="11" hasCustomPrompt="1"/>
          </p:nvPr>
        </p:nvSpPr>
        <p:spPr>
          <a:xfrm>
            <a:off x="457200" y="698500"/>
            <a:ext cx="8229600" cy="32512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500" kern="1200" spc="0" baseline="0">
                <a:solidFill>
                  <a:schemeClr val="tx1">
                    <a:lumMod val="50000"/>
                    <a:lumOff val="50000"/>
                  </a:schemeClr>
                </a:solidFill>
                <a:latin typeface="Century Gothic"/>
                <a:cs typeface="Century Gothic"/>
              </a:defRPr>
            </a:lvl1pPr>
          </a:lstStyle>
          <a:p>
            <a:pPr lvl="0"/>
            <a:r>
              <a:rPr lang="en-US" dirty="0" smtClean="0"/>
              <a:t>Section Subtitle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endParaRPr lang="en-US" sz="1400" dirty="0" smtClean="0">
              <a:solidFill>
                <a:srgbClr val="7F7F7F"/>
              </a:solidFill>
              <a:latin typeface="Century Gothic"/>
              <a:cs typeface="Century Gothic"/>
            </a:endParaRPr>
          </a:p>
          <a:p>
            <a:pPr lvl="0"/>
            <a:endParaRPr lang="en-US" dirty="0" smtClean="0"/>
          </a:p>
          <a:p>
            <a:pPr lvl="0"/>
            <a:r>
              <a:rPr lang="en-US" dirty="0" smtClean="0"/>
              <a:t>Section Subtitle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err="1" smtClean="0">
                <a:solidFill>
                  <a:srgbClr val="7F7F7F"/>
                </a:solidFill>
                <a:latin typeface="Century Gothic"/>
                <a:cs typeface="Century Gothic"/>
              </a:rPr>
              <a:t>Lorem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ipsum</a:t>
            </a:r>
            <a:r>
              <a:rPr lang="en-US" sz="1400" dirty="0" smtClean="0">
                <a:solidFill>
                  <a:srgbClr val="7F7F7F"/>
                </a:solidFill>
                <a:latin typeface="Century Gothic"/>
                <a:cs typeface="Century Gothic"/>
              </a:rPr>
              <a:t> dolor sit </a:t>
            </a:r>
            <a:r>
              <a:rPr lang="en-US" sz="1400" dirty="0" err="1" smtClean="0">
                <a:solidFill>
                  <a:srgbClr val="7F7F7F"/>
                </a:solidFill>
                <a:latin typeface="Century Gothic"/>
                <a:cs typeface="Century Gothic"/>
              </a:rPr>
              <a:t>amet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consectetur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adipiscing</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sed</a:t>
            </a:r>
            <a:r>
              <a:rPr lang="en-US" sz="1400" dirty="0" smtClean="0">
                <a:solidFill>
                  <a:srgbClr val="7F7F7F"/>
                </a:solidFill>
                <a:latin typeface="Century Gothic"/>
                <a:cs typeface="Century Gothic"/>
              </a:rPr>
              <a:t> do </a:t>
            </a:r>
            <a:r>
              <a:rPr lang="en-US" sz="1400" dirty="0" err="1" smtClean="0">
                <a:solidFill>
                  <a:srgbClr val="7F7F7F"/>
                </a:solidFill>
                <a:latin typeface="Century Gothic"/>
                <a:cs typeface="Century Gothic"/>
              </a:rPr>
              <a:t>eiusmod</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tempor</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incididunt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labore</a:t>
            </a:r>
            <a:r>
              <a:rPr lang="en-US" sz="1400" dirty="0" smtClean="0">
                <a:solidFill>
                  <a:srgbClr val="7F7F7F"/>
                </a:solidFill>
                <a:latin typeface="Century Gothic"/>
                <a:cs typeface="Century Gothic"/>
              </a:rPr>
              <a:t> et </a:t>
            </a:r>
            <a:r>
              <a:rPr lang="en-US" sz="1400" dirty="0" err="1" smtClean="0">
                <a:solidFill>
                  <a:srgbClr val="7F7F7F"/>
                </a:solidFill>
                <a:latin typeface="Century Gothic"/>
                <a:cs typeface="Century Gothic"/>
              </a:rPr>
              <a:t>dolore</a:t>
            </a:r>
            <a:r>
              <a:rPr lang="en-US" sz="1400" dirty="0" smtClean="0">
                <a:solidFill>
                  <a:srgbClr val="7F7F7F"/>
                </a:solidFill>
                <a:latin typeface="Century Gothic"/>
                <a:cs typeface="Century Gothic"/>
              </a:rPr>
              <a:t> magna </a:t>
            </a:r>
            <a:r>
              <a:rPr lang="en-US" sz="1400" dirty="0" err="1" smtClean="0">
                <a:solidFill>
                  <a:srgbClr val="7F7F7F"/>
                </a:solidFill>
                <a:latin typeface="Century Gothic"/>
                <a:cs typeface="Century Gothic"/>
              </a:rPr>
              <a:t>aliqua</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enim</a:t>
            </a:r>
            <a:r>
              <a:rPr lang="en-US" sz="1400" dirty="0" smtClean="0">
                <a:solidFill>
                  <a:srgbClr val="7F7F7F"/>
                </a:solidFill>
                <a:latin typeface="Century Gothic"/>
                <a:cs typeface="Century Gothic"/>
              </a:rPr>
              <a:t> ad minim </a:t>
            </a:r>
            <a:r>
              <a:rPr lang="en-US" sz="1400" dirty="0" err="1" smtClean="0">
                <a:solidFill>
                  <a:srgbClr val="7F7F7F"/>
                </a:solidFill>
                <a:latin typeface="Century Gothic"/>
                <a:cs typeface="Century Gothic"/>
              </a:rPr>
              <a:t>veniam</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quis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nostrud</a:t>
            </a:r>
            <a:r>
              <a:rPr lang="en-US" sz="1400" dirty="0" smtClean="0">
                <a:solidFill>
                  <a:srgbClr val="7F7F7F"/>
                </a:solidFill>
                <a:latin typeface="Century Gothic"/>
                <a:cs typeface="Century Gothic"/>
              </a:rPr>
              <a:t> exercitation </a:t>
            </a:r>
            <a:r>
              <a:rPr lang="en-US" sz="1400" dirty="0" err="1" smtClean="0">
                <a:solidFill>
                  <a:srgbClr val="7F7F7F"/>
                </a:solidFill>
                <a:latin typeface="Century Gothic"/>
                <a:cs typeface="Century Gothic"/>
              </a:rPr>
              <a:t>ullamco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laboris</a:t>
            </a:r>
            <a:r>
              <a:rPr lang="en-US" sz="1400" dirty="0" smtClean="0">
                <a:solidFill>
                  <a:srgbClr val="7F7F7F"/>
                </a:solidFill>
                <a:latin typeface="Century Gothic"/>
                <a:cs typeface="Century Gothic"/>
              </a:rPr>
              <a:t> nisi </a:t>
            </a:r>
            <a:r>
              <a:rPr lang="en-US" sz="1400" dirty="0" err="1" smtClean="0">
                <a:solidFill>
                  <a:srgbClr val="7F7F7F"/>
                </a:solidFill>
                <a:latin typeface="Century Gothic"/>
                <a:cs typeface="Century Gothic"/>
              </a:rPr>
              <a:t>ut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aliquip</a:t>
            </a:r>
            <a:r>
              <a:rPr lang="en-US" sz="1400" dirty="0" smtClean="0">
                <a:solidFill>
                  <a:srgbClr val="7F7F7F"/>
                </a:solidFill>
                <a:latin typeface="Century Gothic"/>
                <a:cs typeface="Century Gothic"/>
              </a:rPr>
              <a:t> ex ea </a:t>
            </a:r>
            <a:r>
              <a:rPr lang="en-US" sz="1400" dirty="0" err="1" smtClean="0">
                <a:solidFill>
                  <a:srgbClr val="7F7F7F"/>
                </a:solidFill>
                <a:latin typeface="Century Gothic"/>
                <a:cs typeface="Century Gothic"/>
              </a:rPr>
              <a:t>commodo</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consequat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Duis</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aute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irure</a:t>
            </a:r>
            <a:r>
              <a:rPr lang="en-US" sz="1400" dirty="0" smtClean="0">
                <a:solidFill>
                  <a:srgbClr val="7F7F7F"/>
                </a:solidFill>
                <a:latin typeface="Century Gothic"/>
                <a:cs typeface="Century Gothic"/>
              </a:rPr>
              <a:t> dolor in </a:t>
            </a:r>
            <a:r>
              <a:rPr lang="en-US" sz="1400" dirty="0" err="1" smtClean="0">
                <a:solidFill>
                  <a:srgbClr val="7F7F7F"/>
                </a:solidFill>
                <a:latin typeface="Century Gothic"/>
                <a:cs typeface="Century Gothic"/>
              </a:rPr>
              <a:t>reprehenderit</a:t>
            </a:r>
            <a:r>
              <a:rPr lang="en-US" sz="1400" dirty="0" smtClean="0">
                <a:solidFill>
                  <a:srgbClr val="7F7F7F"/>
                </a:solidFill>
                <a:latin typeface="Century Gothic"/>
                <a:cs typeface="Century Gothic"/>
              </a:rPr>
              <a:t> in </a:t>
            </a:r>
            <a:r>
              <a:rPr lang="en-US" sz="1400" dirty="0" err="1" smtClean="0">
                <a:solidFill>
                  <a:srgbClr val="7F7F7F"/>
                </a:solidFill>
                <a:latin typeface="Century Gothic"/>
                <a:cs typeface="Century Gothic"/>
              </a:rPr>
              <a:t>voluptate</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velit</a:t>
            </a:r>
            <a:r>
              <a:rPr lang="en-US" sz="1400" dirty="0" smtClean="0">
                <a:solidFill>
                  <a:srgbClr val="7F7F7F"/>
                </a:solidFill>
                <a:latin typeface="Century Gothic"/>
                <a:cs typeface="Century Gothic"/>
              </a:rPr>
              <a:t> </a:t>
            </a:r>
            <a:r>
              <a:rPr lang="en-US" sz="1400" dirty="0" err="1" smtClean="0">
                <a:solidFill>
                  <a:srgbClr val="7F7F7F"/>
                </a:solidFill>
                <a:latin typeface="Century Gothic"/>
                <a:cs typeface="Century Gothic"/>
              </a:rPr>
              <a:t>esse</a:t>
            </a:r>
            <a:endParaRPr lang="en-US" sz="1400" dirty="0" smtClean="0">
              <a:solidFill>
                <a:srgbClr val="7F7F7F"/>
              </a:solidFill>
              <a:latin typeface="Century Gothic"/>
              <a:cs typeface="Century Gothic"/>
            </a:endParaRPr>
          </a:p>
          <a:p>
            <a:pPr lvl="0"/>
            <a:endParaRPr lang="en-US" dirty="0" smtClean="0"/>
          </a:p>
          <a:p>
            <a:pPr lvl="0"/>
            <a:endParaRPr lang="en-US" dirty="0"/>
          </a:p>
        </p:txBody>
      </p:sp>
    </p:spTree>
    <p:extLst>
      <p:ext uri="{BB962C8B-B14F-4D97-AF65-F5344CB8AC3E}">
        <p14:creationId xmlns:p14="http://schemas.microsoft.com/office/powerpoint/2010/main" val="286768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878"/>
            <a:ext cx="8229600" cy="541271"/>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05906500"/>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pic>
        <p:nvPicPr>
          <p:cNvPr id="3" name="Picture 2" descr="Pattern.psd"/>
          <p:cNvPicPr>
            <a:picLocks noChangeAspect="1"/>
          </p:cNvPicPr>
          <p:nvPr userDrawn="1"/>
        </p:nvPicPr>
        <p:blipFill rotWithShape="1">
          <a:blip r:embed="rId2">
            <a:extLst>
              <a:ext uri="{28A0092B-C50C-407E-A947-70E740481C1C}">
                <a14:useLocalDpi xmlns:a14="http://schemas.microsoft.com/office/drawing/2010/main" val="0"/>
              </a:ext>
            </a:extLst>
          </a:blip>
          <a:srcRect l="18248" r="4478"/>
          <a:stretch/>
        </p:blipFill>
        <p:spPr>
          <a:xfrm>
            <a:off x="-1" y="0"/>
            <a:ext cx="9165263" cy="5160778"/>
          </a:xfrm>
          <a:prstGeom prst="rect">
            <a:avLst/>
          </a:prstGeom>
        </p:spPr>
      </p:pic>
      <p:sp>
        <p:nvSpPr>
          <p:cNvPr id="4" name="Oval 3"/>
          <p:cNvSpPr/>
          <p:nvPr userDrawn="1"/>
        </p:nvSpPr>
        <p:spPr>
          <a:xfrm>
            <a:off x="3920152" y="1762763"/>
            <a:ext cx="1337578" cy="133757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5" name="Text Placeholder 19"/>
          <p:cNvSpPr>
            <a:spLocks noGrp="1"/>
          </p:cNvSpPr>
          <p:nvPr>
            <p:ph type="body" sz="quarter" idx="13" hasCustomPrompt="1"/>
          </p:nvPr>
        </p:nvSpPr>
        <p:spPr>
          <a:xfrm>
            <a:off x="3060300" y="3164550"/>
            <a:ext cx="3035700" cy="204842"/>
          </a:xfrm>
          <a:prstGeom prst="rect">
            <a:avLst/>
          </a:prstGeom>
        </p:spPr>
        <p:txBody>
          <a:bodyPr vert="horz"/>
          <a:lstStyle>
            <a:lvl1pPr marL="0" marR="0" indent="0" algn="ctr" defTabSz="457200" rtl="0" eaLnBrk="1" fontAlgn="auto" latinLnBrk="0" hangingPunct="1">
              <a:lnSpc>
                <a:spcPct val="130000"/>
              </a:lnSpc>
              <a:spcBef>
                <a:spcPct val="20000"/>
              </a:spcBef>
              <a:spcAft>
                <a:spcPts val="0"/>
              </a:spcAft>
              <a:buClrTx/>
              <a:buSzTx/>
              <a:buFont typeface="Arial"/>
              <a:buNone/>
              <a:tabLst/>
              <a:defRPr lang="en-US" sz="1400" i="0" baseline="0" smtClean="0">
                <a:solidFill>
                  <a:schemeClr val="bg1"/>
                </a:solidFill>
                <a:latin typeface="Century Gothic"/>
                <a:cs typeface="Century Gothic"/>
              </a:defRPr>
            </a:lvl1pPr>
          </a:lstStyle>
          <a:p>
            <a:pPr lvl="0"/>
            <a:r>
              <a:rPr lang="en-US" dirty="0" smtClean="0"/>
              <a:t>Louise </a:t>
            </a:r>
            <a:r>
              <a:rPr lang="en-US" dirty="0" err="1" smtClean="0"/>
              <a:t>Doorn</a:t>
            </a:r>
            <a:endParaRPr lang="en-US" dirty="0" smtClean="0"/>
          </a:p>
        </p:txBody>
      </p:sp>
      <p:sp>
        <p:nvSpPr>
          <p:cNvPr id="6" name="Text Placeholder 19"/>
          <p:cNvSpPr>
            <a:spLocks noGrp="1"/>
          </p:cNvSpPr>
          <p:nvPr>
            <p:ph type="body" sz="quarter" idx="14" hasCustomPrompt="1"/>
          </p:nvPr>
        </p:nvSpPr>
        <p:spPr>
          <a:xfrm>
            <a:off x="3060300" y="3498598"/>
            <a:ext cx="3035700" cy="204842"/>
          </a:xfrm>
          <a:prstGeom prst="rect">
            <a:avLst/>
          </a:prstGeom>
        </p:spPr>
        <p:txBody>
          <a:bodyPr vert="horz"/>
          <a:lstStyle>
            <a:lvl1pPr marL="0" marR="0" indent="0" algn="ctr" defTabSz="457200" rtl="0" eaLnBrk="1" fontAlgn="auto" latinLnBrk="0" hangingPunct="1">
              <a:lnSpc>
                <a:spcPct val="130000"/>
              </a:lnSpc>
              <a:spcBef>
                <a:spcPct val="20000"/>
              </a:spcBef>
              <a:spcAft>
                <a:spcPts val="0"/>
              </a:spcAft>
              <a:buClrTx/>
              <a:buSzTx/>
              <a:buFont typeface="Arial"/>
              <a:buNone/>
              <a:tabLst/>
              <a:defRPr lang="en-US" sz="1200" i="1" baseline="0" smtClean="0">
                <a:solidFill>
                  <a:schemeClr val="bg1"/>
                </a:solidFill>
                <a:latin typeface="Century Gothic"/>
                <a:cs typeface="Century Gothic"/>
              </a:defRPr>
            </a:lvl1pPr>
          </a:lstStyle>
          <a:p>
            <a:pPr lvl="0"/>
            <a:r>
              <a:rPr lang="en-US" dirty="0" smtClean="0"/>
              <a:t>CMO</a:t>
            </a:r>
          </a:p>
        </p:txBody>
      </p:sp>
      <p:pic>
        <p:nvPicPr>
          <p:cNvPr id="7" name="Picture 6"/>
          <p:cNvPicPr>
            <a:picLocks noChangeAspect="1"/>
          </p:cNvPicPr>
          <p:nvPr userDrawn="1"/>
        </p:nvPicPr>
        <p:blipFill>
          <a:blip r:embed="rId3"/>
          <a:stretch>
            <a:fillRect/>
          </a:stretch>
        </p:blipFill>
        <p:spPr>
          <a:xfrm>
            <a:off x="7870961" y="4707454"/>
            <a:ext cx="1069840" cy="312278"/>
          </a:xfrm>
          <a:prstGeom prst="rect">
            <a:avLst/>
          </a:prstGeom>
        </p:spPr>
      </p:pic>
      <p:pic>
        <p:nvPicPr>
          <p:cNvPr id="8" name="Picture 7" descr="thankyou.png"/>
          <p:cNvPicPr>
            <a:picLocks noChangeAspect="1"/>
          </p:cNvPicPr>
          <p:nvPr userDrawn="1"/>
        </p:nvPicPr>
        <p:blipFill>
          <a:blip r:embed="rId4"/>
          <a:srcRect l="13194" t="41167" r="26389" b="38660"/>
          <a:stretch>
            <a:fillRect/>
          </a:stretch>
        </p:blipFill>
        <p:spPr>
          <a:xfrm>
            <a:off x="2730500" y="1065184"/>
            <a:ext cx="3670300" cy="560416"/>
          </a:xfrm>
          <a:prstGeom prst="rect">
            <a:avLst/>
          </a:prstGeom>
        </p:spPr>
      </p:pic>
      <p:sp>
        <p:nvSpPr>
          <p:cNvPr id="9" name="Text Placeholder 19"/>
          <p:cNvSpPr>
            <a:spLocks noGrp="1"/>
          </p:cNvSpPr>
          <p:nvPr>
            <p:ph type="body" sz="quarter" idx="15" hasCustomPrompt="1"/>
          </p:nvPr>
        </p:nvSpPr>
        <p:spPr>
          <a:xfrm>
            <a:off x="3047600" y="3765298"/>
            <a:ext cx="3035700" cy="204842"/>
          </a:xfrm>
          <a:prstGeom prst="rect">
            <a:avLst/>
          </a:prstGeom>
        </p:spPr>
        <p:txBody>
          <a:bodyPr vert="horz"/>
          <a:lstStyle>
            <a:lvl1pPr marL="0" marR="0" indent="0" algn="ctr" defTabSz="457200" rtl="0" eaLnBrk="1" fontAlgn="auto" latinLnBrk="0" hangingPunct="1">
              <a:lnSpc>
                <a:spcPct val="130000"/>
              </a:lnSpc>
              <a:spcBef>
                <a:spcPct val="20000"/>
              </a:spcBef>
              <a:spcAft>
                <a:spcPts val="0"/>
              </a:spcAft>
              <a:buClrTx/>
              <a:buSzTx/>
              <a:buFont typeface="Arial"/>
              <a:buNone/>
              <a:tabLst/>
              <a:defRPr lang="en-US" sz="1200" i="0" baseline="0" smtClean="0">
                <a:solidFill>
                  <a:schemeClr val="bg1"/>
                </a:solidFill>
                <a:latin typeface="Century Gothic"/>
                <a:cs typeface="Century Gothic"/>
              </a:defRPr>
            </a:lvl1pPr>
          </a:lstStyle>
          <a:p>
            <a:pPr lvl="0"/>
            <a:r>
              <a:rPr lang="en-US" dirty="0" smtClean="0"/>
              <a:t>646.854.7804  |  </a:t>
            </a:r>
            <a:r>
              <a:rPr lang="en-US" dirty="0" err="1" smtClean="0"/>
              <a:t>ldoorn@dstillery.com</a:t>
            </a:r>
            <a:endParaRPr lang="en-US" dirty="0" smtClean="0"/>
          </a:p>
          <a:p>
            <a:pPr lvl="0"/>
            <a:endParaRPr lang="en-US" dirty="0" smtClean="0"/>
          </a:p>
        </p:txBody>
      </p:sp>
      <p:pic>
        <p:nvPicPr>
          <p:cNvPr id="10" name="Picture 9" descr="dstillery_profile_picture.jpg"/>
          <p:cNvPicPr>
            <a:picLocks noChangeAspect="1"/>
          </p:cNvPicPr>
          <p:nvPr userDrawn="1"/>
        </p:nvPicPr>
        <p:blipFill rotWithShape="1">
          <a:blip r:embed="rId5">
            <a:extLst>
              <a:ext uri="{28A0092B-C50C-407E-A947-70E740481C1C}">
                <a14:useLocalDpi xmlns:a14="http://schemas.microsoft.com/office/drawing/2010/main" val="0"/>
              </a:ext>
            </a:extLst>
          </a:blip>
          <a:srcRect l="20368" t="20976" r="22799" b="22190"/>
          <a:stretch/>
        </p:blipFill>
        <p:spPr>
          <a:xfrm>
            <a:off x="3790460" y="1637695"/>
            <a:ext cx="1503555" cy="1503555"/>
          </a:xfrm>
          <a:prstGeom prst="ellipse">
            <a:avLst/>
          </a:prstGeom>
        </p:spPr>
      </p:pic>
    </p:spTree>
    <p:extLst>
      <p:ext uri="{BB962C8B-B14F-4D97-AF65-F5344CB8AC3E}">
        <p14:creationId xmlns:p14="http://schemas.microsoft.com/office/powerpoint/2010/main" val="2622297335"/>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8353"/>
            <a:ext cx="8229600" cy="541271"/>
          </a:xfrm>
          <a:prstGeom prst="rect">
            <a:avLst/>
          </a:prstGeom>
        </p:spPr>
        <p:txBody>
          <a:bodyPr anchor="ctr"/>
          <a:lstStyle>
            <a:lvl1pPr>
              <a:defRPr sz="19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712108"/>
            <a:ext cx="8229600" cy="3394472"/>
          </a:xfrm>
          <a:prstGeom prst="rect">
            <a:avLst/>
          </a:prstGeom>
        </p:spPr>
        <p:txBody>
          <a:bodyPr/>
          <a:lstStyle>
            <a:lvl1pPr marL="0" indent="0">
              <a:defRPr sz="1500"/>
            </a:lvl1pPr>
            <a:lvl3pPr>
              <a:buFont typeface="Lucida Grande"/>
              <a:buChar char="-"/>
              <a:defRPr/>
            </a:lvl3pPr>
            <a:lvl4pPr>
              <a:buFont typeface="Wingdings" charset="2"/>
              <a:buChar char="§"/>
              <a:defRPr/>
            </a:lvl4pPr>
          </a:lstStyle>
          <a:p>
            <a:pPr lvl="0"/>
            <a:r>
              <a:rPr lang="en-US" dirty="0" smtClean="0"/>
              <a:t>Click to edit Master text styles</a:t>
            </a:r>
          </a:p>
        </p:txBody>
      </p:sp>
    </p:spTree>
    <p:extLst>
      <p:ext uri="{BB962C8B-B14F-4D97-AF65-F5344CB8AC3E}">
        <p14:creationId xmlns:p14="http://schemas.microsoft.com/office/powerpoint/2010/main" val="392164144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1"/>
          <a:stretch>
            <a:fillRect/>
          </a:stretch>
        </p:blipFill>
        <p:spPr>
          <a:xfrm>
            <a:off x="3680172" y="1794320"/>
            <a:ext cx="1780093" cy="519594"/>
          </a:xfrm>
          <a:prstGeom prst="rect">
            <a:avLst/>
          </a:prstGeom>
        </p:spPr>
      </p:pic>
      <p:sp>
        <p:nvSpPr>
          <p:cNvPr id="4" name="Content Placeholder 24"/>
          <p:cNvSpPr txBox="1">
            <a:spLocks/>
          </p:cNvSpPr>
          <p:nvPr userDrawn="1"/>
        </p:nvSpPr>
        <p:spPr>
          <a:xfrm>
            <a:off x="259192" y="4753263"/>
            <a:ext cx="311028" cy="277577"/>
          </a:xfrm>
          <a:prstGeom prst="rect">
            <a:avLst/>
          </a:prstGeom>
        </p:spPr>
        <p:txBody>
          <a:bodyPr vert="horz"/>
          <a:lstStyle>
            <a:lvl1pPr marL="0" indent="0" algn="l" defTabSz="457200" rtl="0" eaLnBrk="1" latinLnBrk="0" hangingPunct="1">
              <a:spcBef>
                <a:spcPct val="20000"/>
              </a:spcBef>
              <a:buFont typeface="Arial"/>
              <a:buNone/>
              <a:defRPr sz="900" kern="1200" baseline="0">
                <a:solidFill>
                  <a:srgbClr val="EB553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C771434D-D7DC-194B-91BA-8553EA1F6904}" type="slidenum">
              <a:rPr lang="en-US" sz="800" smtClean="0"/>
              <a:pPr/>
              <a:t>‹#›</a:t>
            </a:fld>
            <a:endParaRPr lang="en-US" sz="800"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82" r:id="rId2"/>
    <p:sldLayoutId id="2147493481" r:id="rId3"/>
    <p:sldLayoutId id="2147493484" r:id="rId4"/>
    <p:sldLayoutId id="2147493485" r:id="rId5"/>
    <p:sldLayoutId id="2147493486" r:id="rId6"/>
    <p:sldLayoutId id="2147493494" r:id="rId7"/>
    <p:sldLayoutId id="2147493495" r:id="rId8"/>
    <p:sldLayoutId id="2147493496" r:id="rId9"/>
  </p:sldLayoutIdLst>
  <p:hf hdr="0" ftr="0" dt="0"/>
  <p:txStyles>
    <p:titleStyle>
      <a:lvl1pPr algn="ctr" defTabSz="457200" rtl="0" eaLnBrk="1" latinLnBrk="0" hangingPunct="1">
        <a:spcBef>
          <a:spcPct val="0"/>
        </a:spcBef>
        <a:buNone/>
        <a:defRPr sz="2500" kern="1200">
          <a:solidFill>
            <a:schemeClr val="bg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 Id="rId3" Type="http://schemas.openxmlformats.org/officeDocument/2006/relationships/image" Target="../media/image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gif"/></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2390775"/>
            <a:ext cx="7772400" cy="514350"/>
          </a:xfrm>
        </p:spPr>
        <p:txBody>
          <a:bodyPr/>
          <a:lstStyle/>
          <a:p>
            <a:r>
              <a:rPr lang="en-US" sz="2400" dirty="0" smtClean="0"/>
              <a:t>Geography at Internet Scale</a:t>
            </a:r>
            <a:endParaRPr lang="en-US" sz="2400" dirty="0"/>
          </a:p>
        </p:txBody>
      </p:sp>
      <p:sp>
        <p:nvSpPr>
          <p:cNvPr id="3" name="Text Placeholder 2"/>
          <p:cNvSpPr>
            <a:spLocks noGrp="1"/>
          </p:cNvSpPr>
          <p:nvPr>
            <p:ph type="body" sz="quarter" idx="11"/>
          </p:nvPr>
        </p:nvSpPr>
        <p:spPr>
          <a:xfrm>
            <a:off x="685800" y="2858202"/>
            <a:ext cx="7772400" cy="468312"/>
          </a:xfrm>
        </p:spPr>
        <p:txBody>
          <a:bodyPr/>
          <a:lstStyle/>
          <a:p>
            <a:r>
              <a:rPr lang="en-US" sz="1400" b="1" dirty="0" smtClean="0"/>
              <a:t>11.03.16</a:t>
            </a:r>
            <a:endParaRPr lang="en-US" sz="1400"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Datums</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5" name="Picture 4" descr="mixing_datu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321" y="-1351"/>
            <a:ext cx="5957358" cy="4635795"/>
          </a:xfrm>
          <a:prstGeom prst="rect">
            <a:avLst/>
          </a:prstGeom>
        </p:spPr>
      </p:pic>
    </p:spTree>
    <p:extLst>
      <p:ext uri="{BB962C8B-B14F-4D97-AF65-F5344CB8AC3E}">
        <p14:creationId xmlns:p14="http://schemas.microsoft.com/office/powerpoint/2010/main" val="1730419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5" name="Rectangle 4"/>
          <p:cNvSpPr/>
          <p:nvPr/>
        </p:nvSpPr>
        <p:spPr>
          <a:xfrm>
            <a:off x="0" y="0"/>
            <a:ext cx="9144000" cy="5143500"/>
          </a:xfrm>
          <a:prstGeom prst="rect">
            <a:avLst/>
          </a:prstGeom>
          <a:solidFill>
            <a:schemeClr val="tx1"/>
          </a:solidFill>
          <a:ln>
            <a:solidFill>
              <a:srgbClr val="2F3E4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eo_washington_trans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444"/>
            <a:ext cx="9144000" cy="6193910"/>
          </a:xfrm>
          <a:prstGeom prst="rect">
            <a:avLst/>
          </a:prstGeom>
        </p:spPr>
      </p:pic>
    </p:spTree>
    <p:extLst>
      <p:ext uri="{BB962C8B-B14F-4D97-AF65-F5344CB8AC3E}">
        <p14:creationId xmlns:p14="http://schemas.microsoft.com/office/powerpoint/2010/main" val="7842331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5" name="Rectangle 4"/>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urvey_mark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26" y="-76200"/>
            <a:ext cx="7767674" cy="6680200"/>
          </a:xfrm>
          <a:prstGeom prst="rect">
            <a:avLst/>
          </a:prstGeom>
        </p:spPr>
      </p:pic>
    </p:spTree>
    <p:extLst>
      <p:ext uri="{BB962C8B-B14F-4D97-AF65-F5344CB8AC3E}">
        <p14:creationId xmlns:p14="http://schemas.microsoft.com/office/powerpoint/2010/main" val="5320014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5" name="Rectangle 4"/>
          <p:cNvSpPr/>
          <p:nvPr/>
        </p:nvSpPr>
        <p:spPr>
          <a:xfrm>
            <a:off x="0" y="0"/>
            <a:ext cx="9144000" cy="5143500"/>
          </a:xfrm>
          <a:prstGeom prst="rect">
            <a:avLst/>
          </a:prstGeom>
          <a:solidFill>
            <a:schemeClr val="tx1"/>
          </a:solidFill>
          <a:ln>
            <a:solidFill>
              <a:srgbClr val="2F3E4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eo_washington_trans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444"/>
            <a:ext cx="9144000" cy="6193910"/>
          </a:xfrm>
          <a:prstGeom prst="rect">
            <a:avLst/>
          </a:prstGeom>
        </p:spPr>
      </p:pic>
    </p:spTree>
    <p:extLst>
      <p:ext uri="{BB962C8B-B14F-4D97-AF65-F5344CB8AC3E}">
        <p14:creationId xmlns:p14="http://schemas.microsoft.com/office/powerpoint/2010/main" val="23741327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5" name="Rectangle 4"/>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dern_trans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49"/>
            <a:ext cx="9158110" cy="6868582"/>
          </a:xfrm>
          <a:prstGeom prst="rect">
            <a:avLst/>
          </a:prstGeom>
        </p:spPr>
      </p:pic>
    </p:spTree>
    <p:extLst>
      <p:ext uri="{BB962C8B-B14F-4D97-AF65-F5344CB8AC3E}">
        <p14:creationId xmlns:p14="http://schemas.microsoft.com/office/powerpoint/2010/main" val="24435042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ec_image2.png"/>
          <p:cNvPicPr>
            <a:picLocks noChangeAspect="1"/>
          </p:cNvPicPr>
          <p:nvPr/>
        </p:nvPicPr>
        <p:blipFill>
          <a:blip r:embed="rId2"/>
          <a:srcRect l="9784" t="26686" r="3839"/>
          <a:stretch>
            <a:fillRect/>
          </a:stretch>
        </p:blipFill>
        <p:spPr>
          <a:xfrm>
            <a:off x="0" y="-17870"/>
            <a:ext cx="9144000" cy="5174070"/>
          </a:xfrm>
          <a:prstGeom prst="rect">
            <a:avLst/>
          </a:prstGeom>
        </p:spPr>
      </p:pic>
      <p:sp>
        <p:nvSpPr>
          <p:cNvPr id="12" name="Rectangle 11"/>
          <p:cNvSpPr/>
          <p:nvPr/>
        </p:nvSpPr>
        <p:spPr>
          <a:xfrm>
            <a:off x="0" y="-95250"/>
            <a:ext cx="9144000" cy="5256620"/>
          </a:xfrm>
          <a:prstGeom prst="rect">
            <a:avLst/>
          </a:prstGeom>
          <a:gradFill flip="none" rotWithShape="1">
            <a:gsLst>
              <a:gs pos="0">
                <a:srgbClr val="258B8A">
                  <a:alpha val="76000"/>
                </a:srgbClr>
              </a:gs>
              <a:gs pos="100000">
                <a:srgbClr val="258B8A">
                  <a:alpha val="54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a:stretch>
            <a:fillRect/>
          </a:stretch>
        </p:blipFill>
        <p:spPr>
          <a:xfrm>
            <a:off x="7970060" y="4700682"/>
            <a:ext cx="1009452" cy="294650"/>
          </a:xfrm>
          <a:prstGeom prst="rect">
            <a:avLst/>
          </a:prstGeom>
        </p:spPr>
      </p:pic>
      <p:pic>
        <p:nvPicPr>
          <p:cNvPr id="11" name="Picture 10"/>
          <p:cNvPicPr>
            <a:picLocks noChangeAspect="1"/>
          </p:cNvPicPr>
          <p:nvPr/>
        </p:nvPicPr>
        <p:blipFill>
          <a:blip r:embed="rId3"/>
          <a:stretch>
            <a:fillRect/>
          </a:stretch>
        </p:blipFill>
        <p:spPr>
          <a:xfrm>
            <a:off x="7970060" y="4700682"/>
            <a:ext cx="1009452" cy="294650"/>
          </a:xfrm>
          <a:prstGeom prst="rect">
            <a:avLst/>
          </a:prstGeom>
        </p:spPr>
      </p:pic>
      <p:sp>
        <p:nvSpPr>
          <p:cNvPr id="9" name="Title 7"/>
          <p:cNvSpPr>
            <a:spLocks noGrp="1"/>
          </p:cNvSpPr>
          <p:nvPr>
            <p:ph type="title"/>
          </p:nvPr>
        </p:nvSpPr>
        <p:spPr>
          <a:xfrm>
            <a:off x="0" y="-17870"/>
            <a:ext cx="9144000" cy="5161370"/>
          </a:xfrm>
        </p:spPr>
        <p:txBody>
          <a:bodyPr/>
          <a:lstStyle/>
          <a:p>
            <a:r>
              <a:rPr lang="en-US" sz="2200" dirty="0" smtClean="0"/>
              <a:t>2. Think about how you visualize</a:t>
            </a:r>
            <a:endParaRPr lang="en-US" sz="2200" dirty="0"/>
          </a:p>
        </p:txBody>
      </p:sp>
    </p:spTree>
    <p:extLst>
      <p:ext uri="{BB962C8B-B14F-4D97-AF65-F5344CB8AC3E}">
        <p14:creationId xmlns:p14="http://schemas.microsoft.com/office/powerpoint/2010/main" val="2834547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Projections into slide here</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7" name="Rectangle 6"/>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portolan_ch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0"/>
            <a:ext cx="7041369" cy="5143500"/>
          </a:xfrm>
          <a:prstGeom prst="rect">
            <a:avLst/>
          </a:prstGeom>
        </p:spPr>
      </p:pic>
    </p:spTree>
    <p:extLst>
      <p:ext uri="{BB962C8B-B14F-4D97-AF65-F5344CB8AC3E}">
        <p14:creationId xmlns:p14="http://schemas.microsoft.com/office/powerpoint/2010/main" val="23953526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Projections into slide here</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7" name="Rectangle 6"/>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laudius_Ptolemy-_The_Wor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7143209" cy="5143500"/>
          </a:xfrm>
          <a:prstGeom prst="rect">
            <a:avLst/>
          </a:prstGeom>
        </p:spPr>
      </p:pic>
    </p:spTree>
    <p:extLst>
      <p:ext uri="{BB962C8B-B14F-4D97-AF65-F5344CB8AC3E}">
        <p14:creationId xmlns:p14="http://schemas.microsoft.com/office/powerpoint/2010/main" val="27217724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Projections</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7" name="Picture 6" descr="various proj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7889"/>
            <a:ext cx="9144000" cy="7016690"/>
          </a:xfrm>
          <a:prstGeom prst="rect">
            <a:avLst/>
          </a:prstGeom>
        </p:spPr>
      </p:pic>
    </p:spTree>
    <p:extLst>
      <p:ext uri="{BB962C8B-B14F-4D97-AF65-F5344CB8AC3E}">
        <p14:creationId xmlns:p14="http://schemas.microsoft.com/office/powerpoint/2010/main" val="31294226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5" name="Picture 4" descr="great_circle_rou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75" y="42534"/>
            <a:ext cx="6496050" cy="4605665"/>
          </a:xfrm>
          <a:prstGeom prst="rect">
            <a:avLst/>
          </a:prstGeom>
        </p:spPr>
      </p:pic>
    </p:spTree>
    <p:extLst>
      <p:ext uri="{BB962C8B-B14F-4D97-AF65-F5344CB8AC3E}">
        <p14:creationId xmlns:p14="http://schemas.microsoft.com/office/powerpoint/2010/main" val="4983665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festyle_03-0011.jpg"/>
          <p:cNvPicPr>
            <a:picLocks noChangeAspect="1"/>
          </p:cNvPicPr>
          <p:nvPr/>
        </p:nvPicPr>
        <p:blipFill>
          <a:blip r:embed="rId3"/>
          <a:srcRect b="15122"/>
          <a:stretch>
            <a:fillRect/>
          </a:stretch>
        </p:blipFill>
        <p:spPr>
          <a:xfrm>
            <a:off x="9890" y="-17870"/>
            <a:ext cx="9134110" cy="5161370"/>
          </a:xfrm>
          <a:prstGeom prst="rect">
            <a:avLst/>
          </a:prstGeom>
        </p:spPr>
      </p:pic>
      <p:sp>
        <p:nvSpPr>
          <p:cNvPr id="12" name="Rectangle 11"/>
          <p:cNvSpPr/>
          <p:nvPr/>
        </p:nvSpPr>
        <p:spPr>
          <a:xfrm>
            <a:off x="0" y="-17870"/>
            <a:ext cx="9144000" cy="5183477"/>
          </a:xfrm>
          <a:prstGeom prst="rect">
            <a:avLst/>
          </a:prstGeom>
          <a:solidFill>
            <a:srgbClr val="258B8A">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stretch>
            <a:fillRect/>
          </a:stretch>
        </p:blipFill>
        <p:spPr>
          <a:xfrm>
            <a:off x="7970060" y="4700682"/>
            <a:ext cx="1009452" cy="294650"/>
          </a:xfrm>
          <a:prstGeom prst="rect">
            <a:avLst/>
          </a:prstGeom>
        </p:spPr>
      </p:pic>
      <p:sp>
        <p:nvSpPr>
          <p:cNvPr id="10" name="Title 7"/>
          <p:cNvSpPr>
            <a:spLocks noGrp="1"/>
          </p:cNvSpPr>
          <p:nvPr>
            <p:ph type="title"/>
          </p:nvPr>
        </p:nvSpPr>
        <p:spPr>
          <a:xfrm>
            <a:off x="0" y="-17870"/>
            <a:ext cx="9144000" cy="5161370"/>
          </a:xfrm>
        </p:spPr>
        <p:txBody>
          <a:bodyPr/>
          <a:lstStyle/>
          <a:p>
            <a:r>
              <a:rPr lang="en-US" sz="2200" dirty="0" smtClean="0"/>
              <a:t/>
            </a:r>
            <a:br>
              <a:rPr lang="en-US" sz="2200" dirty="0" smtClean="0"/>
            </a:br>
            <a:r>
              <a:rPr lang="en-US" sz="2200" dirty="0" smtClean="0"/>
              <a:t/>
            </a:r>
            <a:br>
              <a:rPr lang="en-US" sz="2200" dirty="0" smtClean="0"/>
            </a:br>
            <a:r>
              <a:rPr lang="en-US" sz="2200" dirty="0"/>
              <a:t/>
            </a:r>
            <a:br>
              <a:rPr lang="en-US" sz="2200" dirty="0"/>
            </a:br>
            <a:r>
              <a:rPr lang="en-US" sz="2200" dirty="0" smtClean="0"/>
              <a:t>80 billion transactions</a:t>
            </a:r>
            <a:br>
              <a:rPr lang="en-US" sz="2200" dirty="0" smtClean="0"/>
            </a:br>
            <a:r>
              <a:rPr lang="en-US" sz="2200" dirty="0" smtClean="0"/>
              <a:t/>
            </a:r>
            <a:br>
              <a:rPr lang="en-US" sz="2200" dirty="0" smtClean="0"/>
            </a:br>
            <a:r>
              <a:rPr lang="en-US" sz="2200" dirty="0" smtClean="0"/>
              <a:t>200 milliseconds</a:t>
            </a:r>
            <a:br>
              <a:rPr lang="en-US" sz="2200" dirty="0" smtClean="0"/>
            </a:br>
            <a:r>
              <a:rPr lang="en-US" sz="2200" dirty="0"/>
              <a:t/>
            </a:r>
            <a:br>
              <a:rPr lang="en-US" sz="2200" dirty="0"/>
            </a:br>
            <a:r>
              <a:rPr lang="en-US" sz="2200" dirty="0" smtClean="0"/>
              <a:t>15 terabytes</a:t>
            </a:r>
            <a:br>
              <a:rPr lang="en-US" sz="2200" dirty="0" smtClean="0"/>
            </a:br>
            <a:r>
              <a:rPr lang="en-US" sz="2200" dirty="0"/>
              <a:t/>
            </a:r>
            <a:br>
              <a:rPr lang="en-US" sz="2200" dirty="0"/>
            </a:br>
            <a:r>
              <a:rPr lang="en-US" sz="2200" dirty="0" smtClean="0"/>
              <a:t>20 petabytes</a:t>
            </a:r>
            <a:br>
              <a:rPr lang="en-US" sz="2200" dirty="0" smtClean="0"/>
            </a:br>
            <a:r>
              <a:rPr lang="en-US" sz="2200" dirty="0"/>
              <a:t/>
            </a:r>
            <a:br>
              <a:rPr lang="en-US" sz="2200" dirty="0"/>
            </a:br>
            <a:r>
              <a:rPr lang="en-US" sz="2200" dirty="0"/>
              <a:t>2500 servers</a:t>
            </a:r>
          </a:p>
        </p:txBody>
      </p:sp>
    </p:spTree>
    <p:extLst>
      <p:ext uri="{BB962C8B-B14F-4D97-AF65-F5344CB8AC3E}">
        <p14:creationId xmlns:p14="http://schemas.microsoft.com/office/powerpoint/2010/main" val="40317739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3" name="Picture 2" descr="three_projections_of_the_u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773" y="88900"/>
            <a:ext cx="7250455" cy="4419600"/>
          </a:xfrm>
          <a:prstGeom prst="rect">
            <a:avLst/>
          </a:prstGeom>
        </p:spPr>
      </p:pic>
    </p:spTree>
    <p:extLst>
      <p:ext uri="{BB962C8B-B14F-4D97-AF65-F5344CB8AC3E}">
        <p14:creationId xmlns:p14="http://schemas.microsoft.com/office/powerpoint/2010/main" val="24036857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festyle_03-0011.jpg"/>
          <p:cNvPicPr>
            <a:picLocks noChangeAspect="1"/>
          </p:cNvPicPr>
          <p:nvPr/>
        </p:nvPicPr>
        <p:blipFill>
          <a:blip r:embed="rId3"/>
          <a:srcRect b="15122"/>
          <a:stretch>
            <a:fillRect/>
          </a:stretch>
        </p:blipFill>
        <p:spPr>
          <a:xfrm>
            <a:off x="9890" y="-17870"/>
            <a:ext cx="9134110" cy="5161370"/>
          </a:xfrm>
          <a:prstGeom prst="rect">
            <a:avLst/>
          </a:prstGeom>
        </p:spPr>
      </p:pic>
      <p:sp>
        <p:nvSpPr>
          <p:cNvPr id="12" name="Rectangle 11"/>
          <p:cNvSpPr/>
          <p:nvPr/>
        </p:nvSpPr>
        <p:spPr>
          <a:xfrm>
            <a:off x="0" y="-17870"/>
            <a:ext cx="9144000" cy="5183477"/>
          </a:xfrm>
          <a:prstGeom prst="rect">
            <a:avLst/>
          </a:prstGeom>
          <a:solidFill>
            <a:srgbClr val="258B8A">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stretch>
            <a:fillRect/>
          </a:stretch>
        </p:blipFill>
        <p:spPr>
          <a:xfrm>
            <a:off x="7970060" y="4700682"/>
            <a:ext cx="1009452" cy="294650"/>
          </a:xfrm>
          <a:prstGeom prst="rect">
            <a:avLst/>
          </a:prstGeom>
        </p:spPr>
      </p:pic>
      <p:sp>
        <p:nvSpPr>
          <p:cNvPr id="10" name="Title 7"/>
          <p:cNvSpPr>
            <a:spLocks noGrp="1"/>
          </p:cNvSpPr>
          <p:nvPr>
            <p:ph type="title"/>
          </p:nvPr>
        </p:nvSpPr>
        <p:spPr>
          <a:xfrm>
            <a:off x="0" y="-17870"/>
            <a:ext cx="9144000" cy="5161370"/>
          </a:xfrm>
        </p:spPr>
        <p:txBody>
          <a:bodyPr/>
          <a:lstStyle/>
          <a:p>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a:t/>
            </a:r>
            <a:br>
              <a:rPr lang="en-US" sz="2200" dirty="0"/>
            </a:br>
            <a:r>
              <a:rPr lang="en-US" sz="2200" dirty="0" smtClean="0"/>
              <a:t/>
            </a:r>
            <a:br>
              <a:rPr lang="en-US" sz="2200" dirty="0" smtClean="0"/>
            </a:br>
            <a:r>
              <a:rPr lang="en-US" sz="2200" dirty="0" smtClean="0"/>
              <a:t>3. </a:t>
            </a:r>
            <a:r>
              <a:rPr lang="en-US" sz="2200" dirty="0"/>
              <a:t>Be skeptical about locations</a:t>
            </a:r>
          </a:p>
        </p:txBody>
      </p:sp>
    </p:spTree>
    <p:extLst>
      <p:ext uri="{BB962C8B-B14F-4D97-AF65-F5344CB8AC3E}">
        <p14:creationId xmlns:p14="http://schemas.microsoft.com/office/powerpoint/2010/main" val="35450711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5" name="Rectangle 4"/>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dern_trans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49"/>
            <a:ext cx="9158110" cy="6868582"/>
          </a:xfrm>
          <a:prstGeom prst="rect">
            <a:avLst/>
          </a:prstGeom>
        </p:spPr>
      </p:pic>
    </p:spTree>
    <p:extLst>
      <p:ext uri="{BB962C8B-B14F-4D97-AF65-F5344CB8AC3E}">
        <p14:creationId xmlns:p14="http://schemas.microsoft.com/office/powerpoint/2010/main" val="5081109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5" name="Picture 4" descr="gps_constell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767" y="0"/>
            <a:ext cx="5398466" cy="4604574"/>
          </a:xfrm>
          <a:prstGeom prst="rect">
            <a:avLst/>
          </a:prstGeom>
        </p:spPr>
      </p:pic>
      <p:sp>
        <p:nvSpPr>
          <p:cNvPr id="2" name="Title 1"/>
          <p:cNvSpPr>
            <a:spLocks noGrp="1"/>
          </p:cNvSpPr>
          <p:nvPr>
            <p:ph type="title"/>
          </p:nvPr>
        </p:nvSpPr>
        <p:spPr/>
        <p:txBody>
          <a:bodyPr/>
          <a:lstStyle/>
          <a:p>
            <a:r>
              <a:rPr lang="en-US" dirty="0" smtClean="0"/>
              <a:t>GPS</a:t>
            </a:r>
            <a:endParaRPr lang="en-US" dirty="0"/>
          </a:p>
        </p:txBody>
      </p:sp>
    </p:spTree>
    <p:extLst>
      <p:ext uri="{BB962C8B-B14F-4D97-AF65-F5344CB8AC3E}">
        <p14:creationId xmlns:p14="http://schemas.microsoft.com/office/powerpoint/2010/main" val="19917028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here!</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6" name="Rectangle 5"/>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GPS_Block_II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70" y="-1022218"/>
            <a:ext cx="8291260" cy="8291260"/>
          </a:xfrm>
          <a:prstGeom prst="rect">
            <a:avLst/>
          </a:prstGeom>
        </p:spPr>
      </p:pic>
    </p:spTree>
    <p:extLst>
      <p:ext uri="{BB962C8B-B14F-4D97-AF65-F5344CB8AC3E}">
        <p14:creationId xmlns:p14="http://schemas.microsoft.com/office/powerpoint/2010/main" val="36762280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here!</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6" name="Rectangle 5"/>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GPS_Block1_atomic_cl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997" y="-121432"/>
            <a:ext cx="6724007" cy="5760232"/>
          </a:xfrm>
          <a:prstGeom prst="rect">
            <a:avLst/>
          </a:prstGeom>
        </p:spPr>
      </p:pic>
    </p:spTree>
    <p:extLst>
      <p:ext uri="{BB962C8B-B14F-4D97-AF65-F5344CB8AC3E}">
        <p14:creationId xmlns:p14="http://schemas.microsoft.com/office/powerpoint/2010/main" val="16633181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here!</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6" name="Rectangle 5"/>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tlasV-36-Feb-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397"/>
            <a:ext cx="9188580" cy="6125720"/>
          </a:xfrm>
          <a:prstGeom prst="rect">
            <a:avLst/>
          </a:prstGeom>
        </p:spPr>
      </p:pic>
    </p:spTree>
    <p:extLst>
      <p:ext uri="{BB962C8B-B14F-4D97-AF65-F5344CB8AC3E}">
        <p14:creationId xmlns:p14="http://schemas.microsoft.com/office/powerpoint/2010/main" val="34935779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3" name="Picture 2" descr="GPS-3D-trilater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700" y="46083"/>
            <a:ext cx="4292600" cy="4540431"/>
          </a:xfrm>
          <a:prstGeom prst="rect">
            <a:avLst/>
          </a:prstGeom>
        </p:spPr>
      </p:pic>
    </p:spTree>
    <p:extLst>
      <p:ext uri="{BB962C8B-B14F-4D97-AF65-F5344CB8AC3E}">
        <p14:creationId xmlns:p14="http://schemas.microsoft.com/office/powerpoint/2010/main" val="31581511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6" name="Picture 5" descr="a_g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464" y="-6350"/>
            <a:ext cx="6613072" cy="4629150"/>
          </a:xfrm>
          <a:prstGeom prst="rect">
            <a:avLst/>
          </a:prstGeom>
        </p:spPr>
      </p:pic>
      <p:sp>
        <p:nvSpPr>
          <p:cNvPr id="2" name="Title 1"/>
          <p:cNvSpPr>
            <a:spLocks noGrp="1"/>
          </p:cNvSpPr>
          <p:nvPr>
            <p:ph type="title"/>
          </p:nvPr>
        </p:nvSpPr>
        <p:spPr/>
        <p:txBody>
          <a:bodyPr/>
          <a:lstStyle/>
          <a:p>
            <a:r>
              <a:rPr lang="en-US" dirty="0" smtClean="0"/>
              <a:t>AGPS</a:t>
            </a:r>
            <a:endParaRPr lang="en-US" dirty="0"/>
          </a:p>
        </p:txBody>
      </p:sp>
    </p:spTree>
    <p:extLst>
      <p:ext uri="{BB962C8B-B14F-4D97-AF65-F5344CB8AC3E}">
        <p14:creationId xmlns:p14="http://schemas.microsoft.com/office/powerpoint/2010/main" val="17449879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all </a:t>
            </a:r>
            <a:r>
              <a:rPr lang="en-US" dirty="0" err="1" smtClean="0"/>
              <a:t>geodata</a:t>
            </a:r>
            <a:r>
              <a:rPr lang="en-US" dirty="0" smtClean="0"/>
              <a:t> </a:t>
            </a:r>
            <a:br>
              <a:rPr lang="en-US" dirty="0" smtClean="0"/>
            </a:br>
            <a:r>
              <a:rPr lang="en-US" dirty="0" smtClean="0"/>
              <a:t>is created equal</a:t>
            </a:r>
            <a:endParaRPr lang="en-US" dirty="0"/>
          </a:p>
        </p:txBody>
      </p:sp>
      <p:sp>
        <p:nvSpPr>
          <p:cNvPr id="4" name="Oval 3"/>
          <p:cNvSpPr/>
          <p:nvPr/>
        </p:nvSpPr>
        <p:spPr>
          <a:xfrm>
            <a:off x="2591627" y="0"/>
            <a:ext cx="4395120" cy="460815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3374067" y="839379"/>
            <a:ext cx="2840366" cy="2843331"/>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970308" y="1446020"/>
            <a:ext cx="1658252" cy="165138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443376" y="1923760"/>
            <a:ext cx="701740" cy="703833"/>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753664" y="1944925"/>
            <a:ext cx="1460769" cy="384721"/>
          </a:xfrm>
          <a:prstGeom prst="rect">
            <a:avLst/>
          </a:prstGeom>
          <a:noFill/>
        </p:spPr>
        <p:txBody>
          <a:bodyPr wrap="none" rtlCol="0">
            <a:spAutoFit/>
          </a:bodyPr>
          <a:lstStyle/>
          <a:p>
            <a:r>
              <a:rPr lang="en-US" sz="1900" b="0" dirty="0" err="1" smtClean="0">
                <a:solidFill>
                  <a:schemeClr val="bg1"/>
                </a:solidFill>
                <a:latin typeface="Century Gothic"/>
                <a:cs typeface="Century Gothic"/>
              </a:rPr>
              <a:t>Hyperlocal</a:t>
            </a:r>
            <a:endParaRPr lang="en-US" sz="1900" b="0" dirty="0" smtClean="0">
              <a:solidFill>
                <a:schemeClr val="bg1"/>
              </a:solidFill>
              <a:latin typeface="Century Gothic"/>
              <a:cs typeface="Century Gothic"/>
            </a:endParaRPr>
          </a:p>
        </p:txBody>
      </p:sp>
      <p:sp>
        <p:nvSpPr>
          <p:cNvPr id="9" name="TextBox 8"/>
          <p:cNvSpPr txBox="1"/>
          <p:nvPr/>
        </p:nvSpPr>
        <p:spPr>
          <a:xfrm>
            <a:off x="5145116" y="1645680"/>
            <a:ext cx="1402234" cy="384721"/>
          </a:xfrm>
          <a:prstGeom prst="rect">
            <a:avLst/>
          </a:prstGeom>
          <a:noFill/>
        </p:spPr>
        <p:txBody>
          <a:bodyPr wrap="none" rtlCol="0">
            <a:spAutoFit/>
          </a:bodyPr>
          <a:lstStyle/>
          <a:p>
            <a:r>
              <a:rPr lang="en-US" sz="1900" b="0" dirty="0" err="1" smtClean="0">
                <a:solidFill>
                  <a:schemeClr val="bg1"/>
                </a:solidFill>
                <a:latin typeface="Century Gothic"/>
                <a:cs typeface="Century Gothic"/>
              </a:rPr>
              <a:t>Mesolocal</a:t>
            </a:r>
            <a:endParaRPr lang="en-US" sz="1900" b="0" dirty="0" smtClean="0">
              <a:solidFill>
                <a:schemeClr val="bg1"/>
              </a:solidFill>
              <a:latin typeface="Century Gothic"/>
              <a:cs typeface="Century Gothic"/>
            </a:endParaRPr>
          </a:p>
        </p:txBody>
      </p:sp>
      <p:sp>
        <p:nvSpPr>
          <p:cNvPr id="10" name="TextBox 9"/>
          <p:cNvSpPr txBox="1"/>
          <p:nvPr/>
        </p:nvSpPr>
        <p:spPr>
          <a:xfrm>
            <a:off x="5530908" y="1368107"/>
            <a:ext cx="889818" cy="384721"/>
          </a:xfrm>
          <a:prstGeom prst="rect">
            <a:avLst/>
          </a:prstGeom>
          <a:noFill/>
        </p:spPr>
        <p:txBody>
          <a:bodyPr wrap="none" rtlCol="0">
            <a:spAutoFit/>
          </a:bodyPr>
          <a:lstStyle/>
          <a:p>
            <a:r>
              <a:rPr lang="en-US" sz="1900" b="0" dirty="0" smtClean="0">
                <a:solidFill>
                  <a:schemeClr val="bg1"/>
                </a:solidFill>
                <a:latin typeface="Century Gothic"/>
                <a:cs typeface="Century Gothic"/>
              </a:rPr>
              <a:t>Broad</a:t>
            </a:r>
          </a:p>
        </p:txBody>
      </p:sp>
      <p:sp>
        <p:nvSpPr>
          <p:cNvPr id="11" name="TextBox 10"/>
          <p:cNvSpPr txBox="1"/>
          <p:nvPr/>
        </p:nvSpPr>
        <p:spPr>
          <a:xfrm>
            <a:off x="5736449" y="1076777"/>
            <a:ext cx="955967" cy="384721"/>
          </a:xfrm>
          <a:prstGeom prst="rect">
            <a:avLst/>
          </a:prstGeom>
          <a:noFill/>
        </p:spPr>
        <p:txBody>
          <a:bodyPr wrap="none" rtlCol="0">
            <a:spAutoFit/>
          </a:bodyPr>
          <a:lstStyle/>
          <a:p>
            <a:r>
              <a:rPr lang="en-US" sz="1900" b="0" dirty="0" smtClean="0">
                <a:solidFill>
                  <a:schemeClr val="bg1"/>
                </a:solidFill>
                <a:latin typeface="Century Gothic"/>
                <a:cs typeface="Century Gothic"/>
              </a:rPr>
              <a:t>Wrong</a:t>
            </a:r>
          </a:p>
        </p:txBody>
      </p:sp>
    </p:spTree>
    <p:extLst>
      <p:ext uri="{BB962C8B-B14F-4D97-AF65-F5344CB8AC3E}">
        <p14:creationId xmlns:p14="http://schemas.microsoft.com/office/powerpoint/2010/main" val="34505338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50720_Dstillery_02-0210.jpg"/>
          <p:cNvPicPr>
            <a:picLocks noChangeAspect="1"/>
          </p:cNvPicPr>
          <p:nvPr/>
        </p:nvPicPr>
        <p:blipFill>
          <a:blip r:embed="rId2"/>
          <a:srcRect t="9963" b="5396"/>
          <a:stretch>
            <a:fillRect/>
          </a:stretch>
        </p:blipFill>
        <p:spPr>
          <a:xfrm>
            <a:off x="9890" y="-17870"/>
            <a:ext cx="9146810" cy="5161370"/>
          </a:xfrm>
          <a:prstGeom prst="rect">
            <a:avLst/>
          </a:prstGeom>
        </p:spPr>
      </p:pic>
      <p:sp>
        <p:nvSpPr>
          <p:cNvPr id="12" name="Rectangle 11"/>
          <p:cNvSpPr/>
          <p:nvPr/>
        </p:nvSpPr>
        <p:spPr>
          <a:xfrm>
            <a:off x="0" y="-17870"/>
            <a:ext cx="9144000" cy="5183477"/>
          </a:xfrm>
          <a:prstGeom prst="rect">
            <a:avLst/>
          </a:prstGeom>
          <a:solidFill>
            <a:srgbClr val="258B8A">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a:stretch>
            <a:fillRect/>
          </a:stretch>
        </p:blipFill>
        <p:spPr>
          <a:xfrm>
            <a:off x="7970060" y="4700682"/>
            <a:ext cx="1009452" cy="294650"/>
          </a:xfrm>
          <a:prstGeom prst="rect">
            <a:avLst/>
          </a:prstGeom>
        </p:spPr>
      </p:pic>
      <p:pic>
        <p:nvPicPr>
          <p:cNvPr id="11" name="Picture 10"/>
          <p:cNvPicPr>
            <a:picLocks noChangeAspect="1"/>
          </p:cNvPicPr>
          <p:nvPr/>
        </p:nvPicPr>
        <p:blipFill>
          <a:blip r:embed="rId3"/>
          <a:stretch>
            <a:fillRect/>
          </a:stretch>
        </p:blipFill>
        <p:spPr>
          <a:xfrm>
            <a:off x="7970060" y="4700682"/>
            <a:ext cx="1009452" cy="294650"/>
          </a:xfrm>
          <a:prstGeom prst="rect">
            <a:avLst/>
          </a:prstGeom>
        </p:spPr>
      </p:pic>
      <p:sp>
        <p:nvSpPr>
          <p:cNvPr id="10" name="Title 7"/>
          <p:cNvSpPr>
            <a:spLocks noGrp="1"/>
          </p:cNvSpPr>
          <p:nvPr>
            <p:ph type="title"/>
          </p:nvPr>
        </p:nvSpPr>
        <p:spPr>
          <a:xfrm>
            <a:off x="0" y="-17870"/>
            <a:ext cx="9144000" cy="5161370"/>
          </a:xfrm>
        </p:spPr>
        <p:txBody>
          <a:bodyPr/>
          <a:lstStyle/>
          <a:p>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a:t/>
            </a:r>
            <a:br>
              <a:rPr lang="en-US" sz="2200" dirty="0"/>
            </a:br>
            <a:r>
              <a:rPr lang="en-US" sz="2200" dirty="0" smtClean="0"/>
              <a:t/>
            </a:r>
            <a:br>
              <a:rPr lang="en-US" sz="2200" dirty="0" smtClean="0"/>
            </a:br>
            <a:r>
              <a:rPr lang="en-US" sz="2200" dirty="0"/>
              <a:t/>
            </a:r>
            <a:br>
              <a:rPr lang="en-US" sz="2200" dirty="0"/>
            </a:br>
            <a:r>
              <a:rPr lang="en-US" sz="2200" dirty="0" smtClean="0"/>
              <a:t/>
            </a:r>
            <a:br>
              <a:rPr lang="en-US" sz="2200" dirty="0" smtClean="0"/>
            </a:br>
            <a:r>
              <a:rPr lang="en-US" sz="2200" dirty="0" smtClean="0"/>
              <a:t>0. Spatial is a special class of data</a:t>
            </a:r>
            <a:endParaRPr lang="en-US" sz="2200" dirty="0"/>
          </a:p>
        </p:txBody>
      </p:sp>
    </p:spTree>
    <p:extLst>
      <p:ext uri="{BB962C8B-B14F-4D97-AF65-F5344CB8AC3E}">
        <p14:creationId xmlns:p14="http://schemas.microsoft.com/office/powerpoint/2010/main" val="1312052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970060" y="4700682"/>
            <a:ext cx="1009452" cy="294650"/>
          </a:xfrm>
          <a:prstGeom prst="rect">
            <a:avLst/>
          </a:prstGeom>
        </p:spPr>
      </p:pic>
      <p:sp>
        <p:nvSpPr>
          <p:cNvPr id="10" name="Title 7"/>
          <p:cNvSpPr>
            <a:spLocks noGrp="1"/>
          </p:cNvSpPr>
          <p:nvPr>
            <p:ph type="title"/>
          </p:nvPr>
        </p:nvSpPr>
        <p:spPr>
          <a:xfrm>
            <a:off x="373224" y="2141582"/>
            <a:ext cx="8107097" cy="582568"/>
          </a:xfrm>
        </p:spPr>
        <p:txBody>
          <a:bodyPr/>
          <a:lstStyle/>
          <a:p>
            <a:r>
              <a:rPr lang="en-US" sz="2200" dirty="0" err="1" smtClean="0"/>
              <a:t>Dstillery</a:t>
            </a:r>
            <a:r>
              <a:rPr lang="en-US" sz="2200" dirty="0" smtClean="0"/>
              <a:t> Audiences</a:t>
            </a:r>
            <a:endParaRPr lang="en-US" sz="2200" dirty="0"/>
          </a:p>
        </p:txBody>
      </p:sp>
      <p:pic>
        <p:nvPicPr>
          <p:cNvPr id="9" name="Picture 8" descr="giad_image.png"/>
          <p:cNvPicPr>
            <a:picLocks noChangeAspect="1"/>
          </p:cNvPicPr>
          <p:nvPr/>
        </p:nvPicPr>
        <p:blipFill>
          <a:blip r:embed="rId4"/>
          <a:srcRect r="10955"/>
          <a:stretch>
            <a:fillRect/>
          </a:stretch>
        </p:blipFill>
        <p:spPr>
          <a:xfrm>
            <a:off x="-28576" y="-57150"/>
            <a:ext cx="9248775" cy="5724525"/>
          </a:xfrm>
          <a:prstGeom prst="rect">
            <a:avLst/>
          </a:prstGeom>
        </p:spPr>
      </p:pic>
      <p:sp>
        <p:nvSpPr>
          <p:cNvPr id="13" name="Rectangle 12"/>
          <p:cNvSpPr/>
          <p:nvPr/>
        </p:nvSpPr>
        <p:spPr>
          <a:xfrm>
            <a:off x="-1" y="-17870"/>
            <a:ext cx="9220199" cy="5183477"/>
          </a:xfrm>
          <a:prstGeom prst="rect">
            <a:avLst/>
          </a:prstGeom>
          <a:solidFill>
            <a:srgbClr val="258B8A">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Title 7"/>
          <p:cNvSpPr txBox="1">
            <a:spLocks/>
          </p:cNvSpPr>
          <p:nvPr/>
        </p:nvSpPr>
        <p:spPr>
          <a:xfrm>
            <a:off x="0" y="-17870"/>
            <a:ext cx="9144000" cy="5161370"/>
          </a:xfrm>
          <a:prstGeom prst="rect">
            <a:avLst/>
          </a:prstGeom>
        </p:spPr>
        <p:txBody>
          <a:bodyPr/>
          <a:lstStyle>
            <a:lvl1pPr algn="ctr" defTabSz="457200" rtl="0" eaLnBrk="1" latinLnBrk="0" hangingPunct="1">
              <a:spcBef>
                <a:spcPct val="0"/>
              </a:spcBef>
              <a:buNone/>
              <a:defRPr sz="2500" kern="1200">
                <a:solidFill>
                  <a:schemeClr val="bg1"/>
                </a:solidFill>
                <a:latin typeface="Century Gothic"/>
                <a:ea typeface="+mj-ea"/>
                <a:cs typeface="Century Gothic"/>
              </a:defRPr>
            </a:lvl1pPr>
          </a:lstStyle>
          <a:p>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
            </a:r>
            <a:br>
              <a:rPr lang="en-US" sz="2200" dirty="0"/>
            </a:br>
            <a:r>
              <a:rPr lang="en-US" sz="2200" dirty="0"/>
              <a:t>4. You can be picky</a:t>
            </a:r>
          </a:p>
        </p:txBody>
      </p:sp>
    </p:spTree>
    <p:extLst>
      <p:ext uri="{BB962C8B-B14F-4D97-AF65-F5344CB8AC3E}">
        <p14:creationId xmlns:p14="http://schemas.microsoft.com/office/powerpoint/2010/main" val="9747060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Manhole Cover</a:t>
            </a:r>
            <a:endParaRPr lang="en-US" dirty="0"/>
          </a:p>
        </p:txBody>
      </p:sp>
      <p:sp>
        <p:nvSpPr>
          <p:cNvPr id="3" name="Text Placeholder 2"/>
          <p:cNvSpPr>
            <a:spLocks noGrp="1"/>
          </p:cNvSpPr>
          <p:nvPr>
            <p:ph type="body" sz="quarter" idx="11"/>
          </p:nvPr>
        </p:nvSpPr>
        <p:spPr/>
        <p:txBody>
          <a:bodyPr/>
          <a:lstStyle/>
          <a:p>
            <a:endParaRPr lang="en-US" dirty="0"/>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nhole_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052" y="0"/>
            <a:ext cx="4033897" cy="5300954"/>
          </a:xfrm>
          <a:prstGeom prst="rect">
            <a:avLst/>
          </a:prstGeom>
        </p:spPr>
      </p:pic>
    </p:spTree>
    <p:extLst>
      <p:ext uri="{BB962C8B-B14F-4D97-AF65-F5344CB8AC3E}">
        <p14:creationId xmlns:p14="http://schemas.microsoft.com/office/powerpoint/2010/main" val="12840942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Manhole Cover</a:t>
            </a:r>
            <a:endParaRPr lang="en-US" dirty="0"/>
          </a:p>
        </p:txBody>
      </p:sp>
      <p:sp>
        <p:nvSpPr>
          <p:cNvPr id="3" name="Text Placeholder 2"/>
          <p:cNvSpPr>
            <a:spLocks noGrp="1"/>
          </p:cNvSpPr>
          <p:nvPr>
            <p:ph type="body" sz="quarter" idx="11"/>
          </p:nvPr>
        </p:nvSpPr>
        <p:spPr/>
        <p:txBody>
          <a:bodyPr/>
          <a:lstStyle/>
          <a:p>
            <a:endParaRPr lang="en-US" dirty="0"/>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us_centro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0"/>
            <a:ext cx="9718436" cy="5232400"/>
          </a:xfrm>
          <a:prstGeom prst="rect">
            <a:avLst/>
          </a:prstGeom>
        </p:spPr>
      </p:pic>
    </p:spTree>
    <p:extLst>
      <p:ext uri="{BB962C8B-B14F-4D97-AF65-F5344CB8AC3E}">
        <p14:creationId xmlns:p14="http://schemas.microsoft.com/office/powerpoint/2010/main" val="36973077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Manhole Cover</a:t>
            </a:r>
            <a:endParaRPr lang="en-US" dirty="0"/>
          </a:p>
        </p:txBody>
      </p:sp>
      <p:sp>
        <p:nvSpPr>
          <p:cNvPr id="3" name="Text Placeholder 2"/>
          <p:cNvSpPr>
            <a:spLocks noGrp="1"/>
          </p:cNvSpPr>
          <p:nvPr>
            <p:ph type="body" sz="quarter" idx="11"/>
          </p:nvPr>
        </p:nvSpPr>
        <p:spPr/>
        <p:txBody>
          <a:bodyPr/>
          <a:lstStyle/>
          <a:p>
            <a:endParaRPr lang="en-US" dirty="0"/>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null_isl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64" y="-93182"/>
            <a:ext cx="10473364" cy="5236682"/>
          </a:xfrm>
          <a:prstGeom prst="rect">
            <a:avLst/>
          </a:prstGeom>
        </p:spPr>
      </p:pic>
    </p:spTree>
    <p:extLst>
      <p:ext uri="{BB962C8B-B14F-4D97-AF65-F5344CB8AC3E}">
        <p14:creationId xmlns:p14="http://schemas.microsoft.com/office/powerpoint/2010/main" val="6182987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Manhole Cover</a:t>
            </a:r>
            <a:endParaRPr lang="en-US" dirty="0"/>
          </a:p>
        </p:txBody>
      </p:sp>
      <p:sp>
        <p:nvSpPr>
          <p:cNvPr id="3" name="Text Placeholder 2"/>
          <p:cNvSpPr>
            <a:spLocks noGrp="1"/>
          </p:cNvSpPr>
          <p:nvPr>
            <p:ph type="body" sz="quarter" idx="11"/>
          </p:nvPr>
        </p:nvSpPr>
        <p:spPr/>
        <p:txBody>
          <a:bodyPr/>
          <a:lstStyle/>
          <a:p>
            <a:endParaRPr lang="en-US" dirty="0"/>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IRA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01" y="-7963"/>
            <a:ext cx="6874399" cy="5155799"/>
          </a:xfrm>
          <a:prstGeom prst="rect">
            <a:avLst/>
          </a:prstGeom>
        </p:spPr>
      </p:pic>
    </p:spTree>
    <p:extLst>
      <p:ext uri="{BB962C8B-B14F-4D97-AF65-F5344CB8AC3E}">
        <p14:creationId xmlns:p14="http://schemas.microsoft.com/office/powerpoint/2010/main" val="27127079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Grid</a:t>
            </a:r>
            <a:endParaRPr lang="en-US" dirty="0"/>
          </a:p>
        </p:txBody>
      </p:sp>
      <p:sp>
        <p:nvSpPr>
          <p:cNvPr id="3" name="Text Placeholder 2"/>
          <p:cNvSpPr>
            <a:spLocks noGrp="1"/>
          </p:cNvSpPr>
          <p:nvPr>
            <p:ph type="body" sz="quarter" idx="11"/>
          </p:nvPr>
        </p:nvSpPr>
        <p:spPr/>
        <p:txBody>
          <a:bodyPr/>
          <a:lstStyle/>
          <a:p>
            <a:endParaRPr lang="en-US"/>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shot 2016-01-31 18.56.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503" y="0"/>
            <a:ext cx="4062995" cy="5143500"/>
          </a:xfrm>
          <a:prstGeom prst="rect">
            <a:avLst/>
          </a:prstGeom>
        </p:spPr>
      </p:pic>
    </p:spTree>
    <p:extLst>
      <p:ext uri="{BB962C8B-B14F-4D97-AF65-F5344CB8AC3E}">
        <p14:creationId xmlns:p14="http://schemas.microsoft.com/office/powerpoint/2010/main" val="41568165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Grid</a:t>
            </a:r>
            <a:endParaRPr lang="en-US" dirty="0"/>
          </a:p>
        </p:txBody>
      </p:sp>
      <p:sp>
        <p:nvSpPr>
          <p:cNvPr id="3" name="Text Placeholder 2"/>
          <p:cNvSpPr>
            <a:spLocks noGrp="1"/>
          </p:cNvSpPr>
          <p:nvPr>
            <p:ph type="body" sz="quarter" idx="11"/>
          </p:nvPr>
        </p:nvSpPr>
        <p:spPr/>
        <p:txBody>
          <a:bodyPr/>
          <a:lstStyle/>
          <a:p>
            <a:endParaRPr lang="en-US"/>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507" y="10497"/>
            <a:ext cx="4096987" cy="5143500"/>
          </a:xfrm>
          <a:prstGeom prst="rect">
            <a:avLst/>
          </a:prstGeom>
        </p:spPr>
      </p:pic>
    </p:spTree>
    <p:extLst>
      <p:ext uri="{BB962C8B-B14F-4D97-AF65-F5344CB8AC3E}">
        <p14:creationId xmlns:p14="http://schemas.microsoft.com/office/powerpoint/2010/main" val="8573570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Superman Filter</a:t>
            </a:r>
            <a:endParaRPr lang="en-US" dirty="0"/>
          </a:p>
        </p:txBody>
      </p:sp>
      <p:sp>
        <p:nvSpPr>
          <p:cNvPr id="3" name="Text Placeholder 2"/>
          <p:cNvSpPr>
            <a:spLocks noGrp="1"/>
          </p:cNvSpPr>
          <p:nvPr>
            <p:ph type="body" sz="quarter" idx="11"/>
          </p:nvPr>
        </p:nvSpPr>
        <p:spPr/>
        <p:txBody>
          <a:bodyPr/>
          <a:lstStyle/>
          <a:p>
            <a:endParaRPr lang="en-US"/>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uperma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721"/>
            <a:ext cx="9144000" cy="4903045"/>
          </a:xfrm>
          <a:prstGeom prst="rect">
            <a:avLst/>
          </a:prstGeom>
        </p:spPr>
      </p:pic>
    </p:spTree>
    <p:extLst>
      <p:ext uri="{BB962C8B-B14F-4D97-AF65-F5344CB8AC3E}">
        <p14:creationId xmlns:p14="http://schemas.microsoft.com/office/powerpoint/2010/main" val="36710823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50720_Dstillery_02-0210.jpg"/>
          <p:cNvPicPr>
            <a:picLocks noChangeAspect="1"/>
          </p:cNvPicPr>
          <p:nvPr/>
        </p:nvPicPr>
        <p:blipFill>
          <a:blip r:embed="rId2"/>
          <a:srcRect t="9963" b="5396"/>
          <a:stretch>
            <a:fillRect/>
          </a:stretch>
        </p:blipFill>
        <p:spPr>
          <a:xfrm>
            <a:off x="9890" y="-17870"/>
            <a:ext cx="9146810" cy="5161370"/>
          </a:xfrm>
          <a:prstGeom prst="rect">
            <a:avLst/>
          </a:prstGeom>
        </p:spPr>
      </p:pic>
      <p:sp>
        <p:nvSpPr>
          <p:cNvPr id="12" name="Rectangle 11"/>
          <p:cNvSpPr/>
          <p:nvPr/>
        </p:nvSpPr>
        <p:spPr>
          <a:xfrm>
            <a:off x="0" y="-17870"/>
            <a:ext cx="9144000" cy="5183477"/>
          </a:xfrm>
          <a:prstGeom prst="rect">
            <a:avLst/>
          </a:prstGeom>
          <a:solidFill>
            <a:srgbClr val="258B8A">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a:stretch>
            <a:fillRect/>
          </a:stretch>
        </p:blipFill>
        <p:spPr>
          <a:xfrm>
            <a:off x="7970060" y="4700682"/>
            <a:ext cx="1009452" cy="294650"/>
          </a:xfrm>
          <a:prstGeom prst="rect">
            <a:avLst/>
          </a:prstGeom>
        </p:spPr>
      </p:pic>
      <p:pic>
        <p:nvPicPr>
          <p:cNvPr id="11" name="Picture 10"/>
          <p:cNvPicPr>
            <a:picLocks noChangeAspect="1"/>
          </p:cNvPicPr>
          <p:nvPr/>
        </p:nvPicPr>
        <p:blipFill>
          <a:blip r:embed="rId3"/>
          <a:stretch>
            <a:fillRect/>
          </a:stretch>
        </p:blipFill>
        <p:spPr>
          <a:xfrm>
            <a:off x="7970060" y="4700682"/>
            <a:ext cx="1009452" cy="294650"/>
          </a:xfrm>
          <a:prstGeom prst="rect">
            <a:avLst/>
          </a:prstGeom>
        </p:spPr>
      </p:pic>
      <p:sp>
        <p:nvSpPr>
          <p:cNvPr id="8" name="Title 7"/>
          <p:cNvSpPr txBox="1">
            <a:spLocks/>
          </p:cNvSpPr>
          <p:nvPr/>
        </p:nvSpPr>
        <p:spPr>
          <a:xfrm>
            <a:off x="0" y="-17870"/>
            <a:ext cx="9144000" cy="5161370"/>
          </a:xfrm>
          <a:prstGeom prst="rect">
            <a:avLst/>
          </a:prstGeom>
        </p:spPr>
        <p:txBody>
          <a:bodyPr/>
          <a:lstStyle>
            <a:lvl1pPr algn="ctr" defTabSz="457200" rtl="0" eaLnBrk="1" latinLnBrk="0" hangingPunct="1">
              <a:spcBef>
                <a:spcPct val="0"/>
              </a:spcBef>
              <a:buNone/>
              <a:defRPr sz="2500" kern="1200">
                <a:solidFill>
                  <a:schemeClr val="bg1"/>
                </a:solidFill>
                <a:latin typeface="Century Gothic"/>
                <a:ea typeface="+mj-ea"/>
                <a:cs typeface="Century Gothic"/>
              </a:defRPr>
            </a:lvl1pPr>
          </a:lstStyle>
          <a:p>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5. Use the right tool for the job</a:t>
            </a:r>
            <a:endParaRPr lang="en-US" sz="2200" dirty="0"/>
          </a:p>
        </p:txBody>
      </p:sp>
    </p:spTree>
    <p:extLst>
      <p:ext uri="{BB962C8B-B14F-4D97-AF65-F5344CB8AC3E}">
        <p14:creationId xmlns:p14="http://schemas.microsoft.com/office/powerpoint/2010/main" val="169370100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Uncle Jessie (PR Tree)</a:t>
            </a:r>
            <a:endParaRPr lang="en-US" dirty="0"/>
          </a:p>
        </p:txBody>
      </p:sp>
      <p:sp>
        <p:nvSpPr>
          <p:cNvPr id="3" name="Text Placeholder 2"/>
          <p:cNvSpPr>
            <a:spLocks noGrp="1"/>
          </p:cNvSpPr>
          <p:nvPr>
            <p:ph type="body" sz="quarter" idx="11"/>
          </p:nvPr>
        </p:nvSpPr>
        <p:spPr/>
        <p:txBody>
          <a:bodyPr/>
          <a:lstStyle/>
          <a:p>
            <a:endParaRPr lang="en-US"/>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uncle_jesse_f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5400"/>
            <a:ext cx="7620000" cy="5080000"/>
          </a:xfrm>
          <a:prstGeom prst="rect">
            <a:avLst/>
          </a:prstGeom>
        </p:spPr>
      </p:pic>
    </p:spTree>
    <p:extLst>
      <p:ext uri="{BB962C8B-B14F-4D97-AF65-F5344CB8AC3E}">
        <p14:creationId xmlns:p14="http://schemas.microsoft.com/office/powerpoint/2010/main" val="37018994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5" name="Rectangle 4"/>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rotated_earth.png"/>
          <p:cNvPicPr>
            <a:picLocks noChangeAspect="1"/>
          </p:cNvPicPr>
          <p:nvPr/>
        </p:nvPicPr>
        <p:blipFill rotWithShape="1">
          <a:blip r:embed="rId3">
            <a:extLst>
              <a:ext uri="{28A0092B-C50C-407E-A947-70E740481C1C}">
                <a14:useLocalDpi xmlns:a14="http://schemas.microsoft.com/office/drawing/2010/main" val="0"/>
              </a:ext>
            </a:extLst>
          </a:blip>
          <a:srcRect l="-48833" r="48833"/>
          <a:stretch/>
        </p:blipFill>
        <p:spPr>
          <a:xfrm>
            <a:off x="-1969431" y="0"/>
            <a:ext cx="8802634" cy="5143500"/>
          </a:xfrm>
          <a:prstGeom prst="rect">
            <a:avLst/>
          </a:prstGeom>
        </p:spPr>
      </p:pic>
    </p:spTree>
    <p:extLst>
      <p:ext uri="{BB962C8B-B14F-4D97-AF65-F5344CB8AC3E}">
        <p14:creationId xmlns:p14="http://schemas.microsoft.com/office/powerpoint/2010/main" val="42246340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Uncle Jessie (PR Tree)</a:t>
            </a:r>
            <a:endParaRPr lang="en-US" dirty="0"/>
          </a:p>
        </p:txBody>
      </p:sp>
      <p:sp>
        <p:nvSpPr>
          <p:cNvPr id="3" name="Text Placeholder 2"/>
          <p:cNvSpPr>
            <a:spLocks noGrp="1"/>
          </p:cNvSpPr>
          <p:nvPr>
            <p:ph type="body" sz="quarter" idx="11"/>
          </p:nvPr>
        </p:nvSpPr>
        <p:spPr/>
        <p:txBody>
          <a:bodyPr/>
          <a:lstStyle/>
          <a:p>
            <a:endParaRPr lang="en-US"/>
          </a:p>
        </p:txBody>
      </p:sp>
      <p:sp>
        <p:nvSpPr>
          <p:cNvPr id="4" name="Rectangle 3"/>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Uncle_Jessie_DOH.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0"/>
            <a:ext cx="6815137" cy="5143500"/>
          </a:xfrm>
          <a:prstGeom prst="rect">
            <a:avLst/>
          </a:prstGeom>
        </p:spPr>
      </p:pic>
    </p:spTree>
    <p:extLst>
      <p:ext uri="{BB962C8B-B14F-4D97-AF65-F5344CB8AC3E}">
        <p14:creationId xmlns:p14="http://schemas.microsoft.com/office/powerpoint/2010/main" val="37018994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6-11-02 14.58.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469" y="0"/>
            <a:ext cx="6215062" cy="4603750"/>
          </a:xfrm>
          <a:prstGeom prst="rect">
            <a:avLst/>
          </a:prstGeom>
        </p:spPr>
      </p:pic>
      <p:sp>
        <p:nvSpPr>
          <p:cNvPr id="2" name="Title 1"/>
          <p:cNvSpPr>
            <a:spLocks noGrp="1"/>
          </p:cNvSpPr>
          <p:nvPr>
            <p:ph type="title"/>
          </p:nvPr>
        </p:nvSpPr>
        <p:spPr/>
        <p:txBody>
          <a:bodyPr/>
          <a:lstStyle/>
          <a:p>
            <a:r>
              <a:rPr lang="en-US" dirty="0" smtClean="0"/>
              <a:t>Uncle Jessie</a:t>
            </a:r>
            <a:endParaRPr lang="en-US" dirty="0"/>
          </a:p>
        </p:txBody>
      </p:sp>
    </p:spTree>
    <p:extLst>
      <p:ext uri="{BB962C8B-B14F-4D97-AF65-F5344CB8AC3E}">
        <p14:creationId xmlns:p14="http://schemas.microsoft.com/office/powerpoint/2010/main" val="29371510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Geotiles</a:t>
            </a:r>
            <a:endParaRPr lang="en-US" dirty="0"/>
          </a:p>
        </p:txBody>
      </p:sp>
      <p:sp>
        <p:nvSpPr>
          <p:cNvPr id="3" name="Text Placeholder 2"/>
          <p:cNvSpPr>
            <a:spLocks noGrp="1"/>
          </p:cNvSpPr>
          <p:nvPr>
            <p:ph type="body" sz="quarter" idx="11"/>
          </p:nvPr>
        </p:nvSpPr>
        <p:spPr/>
        <p:txBody>
          <a:bodyPr/>
          <a:lstStyle/>
          <a:p>
            <a:endParaRPr lang="en-US"/>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grs_gr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0"/>
            <a:ext cx="6813468" cy="5143500"/>
          </a:xfrm>
          <a:prstGeom prst="rect">
            <a:avLst/>
          </a:prstGeom>
        </p:spPr>
      </p:pic>
    </p:spTree>
    <p:extLst>
      <p:ext uri="{BB962C8B-B14F-4D97-AF65-F5344CB8AC3E}">
        <p14:creationId xmlns:p14="http://schemas.microsoft.com/office/powerpoint/2010/main" val="37957836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Geotiles</a:t>
            </a:r>
            <a:endParaRPr lang="en-US" dirty="0"/>
          </a:p>
        </p:txBody>
      </p:sp>
      <p:sp>
        <p:nvSpPr>
          <p:cNvPr id="3" name="Text Placeholder 2"/>
          <p:cNvSpPr>
            <a:spLocks noGrp="1"/>
          </p:cNvSpPr>
          <p:nvPr>
            <p:ph type="body" sz="quarter" idx="11"/>
          </p:nvPr>
        </p:nvSpPr>
        <p:spPr/>
        <p:txBody>
          <a:bodyPr/>
          <a:lstStyle/>
          <a:p>
            <a:endParaRPr lang="en-US"/>
          </a:p>
        </p:txBody>
      </p:sp>
      <p:sp>
        <p:nvSpPr>
          <p:cNvPr id="5" name="Rectangle 4"/>
          <p:cNvSpPr/>
          <p:nvPr/>
        </p:nvSpPr>
        <p:spPr>
          <a:xfrm>
            <a:off x="0" y="0"/>
            <a:ext cx="9144000" cy="5143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ot_zoom_i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192" y="1207558"/>
            <a:ext cx="4941617" cy="2728383"/>
          </a:xfrm>
          <a:prstGeom prst="rect">
            <a:avLst/>
          </a:prstGeom>
        </p:spPr>
      </p:pic>
    </p:spTree>
    <p:extLst>
      <p:ext uri="{BB962C8B-B14F-4D97-AF65-F5344CB8AC3E}">
        <p14:creationId xmlns:p14="http://schemas.microsoft.com/office/powerpoint/2010/main" val="20560260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festyle_03-0011.jpg"/>
          <p:cNvPicPr>
            <a:picLocks noChangeAspect="1"/>
          </p:cNvPicPr>
          <p:nvPr/>
        </p:nvPicPr>
        <p:blipFill>
          <a:blip r:embed="rId3"/>
          <a:srcRect b="15122"/>
          <a:stretch>
            <a:fillRect/>
          </a:stretch>
        </p:blipFill>
        <p:spPr>
          <a:xfrm>
            <a:off x="9890" y="-17870"/>
            <a:ext cx="9134110" cy="5161370"/>
          </a:xfrm>
          <a:prstGeom prst="rect">
            <a:avLst/>
          </a:prstGeom>
        </p:spPr>
      </p:pic>
      <p:sp>
        <p:nvSpPr>
          <p:cNvPr id="12" name="Rectangle 11"/>
          <p:cNvSpPr/>
          <p:nvPr/>
        </p:nvSpPr>
        <p:spPr>
          <a:xfrm>
            <a:off x="0" y="-17870"/>
            <a:ext cx="9144000" cy="5183477"/>
          </a:xfrm>
          <a:prstGeom prst="rect">
            <a:avLst/>
          </a:prstGeom>
          <a:solidFill>
            <a:srgbClr val="258B8A">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stretch>
            <a:fillRect/>
          </a:stretch>
        </p:blipFill>
        <p:spPr>
          <a:xfrm>
            <a:off x="7970060" y="4700682"/>
            <a:ext cx="1009452" cy="294650"/>
          </a:xfrm>
          <a:prstGeom prst="rect">
            <a:avLst/>
          </a:prstGeom>
        </p:spPr>
      </p:pic>
      <p:sp>
        <p:nvSpPr>
          <p:cNvPr id="10" name="Title 7"/>
          <p:cNvSpPr>
            <a:spLocks noGrp="1"/>
          </p:cNvSpPr>
          <p:nvPr>
            <p:ph type="title"/>
          </p:nvPr>
        </p:nvSpPr>
        <p:spPr>
          <a:xfrm>
            <a:off x="0" y="-17870"/>
            <a:ext cx="9144000" cy="5161370"/>
          </a:xfrm>
        </p:spPr>
        <p:txBody>
          <a:bodyPr/>
          <a:lstStyle/>
          <a:p>
            <a:r>
              <a:rPr lang="en-US" sz="2200" dirty="0" smtClean="0"/>
              <a:t/>
            </a:r>
            <a:br>
              <a:rPr lang="en-US" sz="2200" dirty="0" smtClean="0"/>
            </a:br>
            <a:r>
              <a:rPr lang="en-US" sz="2200" dirty="0" smtClean="0"/>
              <a:t/>
            </a:r>
            <a:br>
              <a:rPr lang="en-US" sz="2200" dirty="0" smtClean="0"/>
            </a:br>
            <a:r>
              <a:rPr lang="en-US" sz="2200" dirty="0" smtClean="0"/>
              <a:t>0. Spatial is a special class of data</a:t>
            </a:r>
            <a:br>
              <a:rPr lang="en-US" sz="2200" dirty="0" smtClean="0"/>
            </a:br>
            <a:r>
              <a:rPr lang="en-US" sz="2200" dirty="0" smtClean="0"/>
              <a:t/>
            </a:r>
            <a:br>
              <a:rPr lang="en-US" sz="2200" dirty="0" smtClean="0"/>
            </a:br>
            <a:r>
              <a:rPr lang="en-US" sz="2200" dirty="0" smtClean="0"/>
              <a:t>1. Ask how it was collected</a:t>
            </a:r>
            <a:br>
              <a:rPr lang="en-US" sz="2200" dirty="0" smtClean="0"/>
            </a:br>
            <a:r>
              <a:rPr lang="en-US" sz="2200" dirty="0" smtClean="0"/>
              <a:t/>
            </a:r>
            <a:br>
              <a:rPr lang="en-US" sz="2200" dirty="0" smtClean="0"/>
            </a:br>
            <a:r>
              <a:rPr lang="en-US" sz="2200" dirty="0" smtClean="0"/>
              <a:t>2. Think about how you visualize</a:t>
            </a:r>
            <a:br>
              <a:rPr lang="en-US" sz="2200" dirty="0" smtClean="0"/>
            </a:br>
            <a:r>
              <a:rPr lang="en-US" sz="2200" dirty="0" smtClean="0"/>
              <a:t/>
            </a:r>
            <a:br>
              <a:rPr lang="en-US" sz="2200" dirty="0" smtClean="0"/>
            </a:br>
            <a:r>
              <a:rPr lang="en-US" sz="2200" dirty="0" smtClean="0"/>
              <a:t>3. Be skeptical about locations</a:t>
            </a:r>
            <a:br>
              <a:rPr lang="en-US" sz="2200" dirty="0" smtClean="0"/>
            </a:br>
            <a:r>
              <a:rPr lang="en-US" sz="2200" dirty="0" smtClean="0"/>
              <a:t/>
            </a:r>
            <a:br>
              <a:rPr lang="en-US" sz="2200" dirty="0" smtClean="0"/>
            </a:br>
            <a:r>
              <a:rPr lang="en-US" sz="2200" dirty="0" smtClean="0"/>
              <a:t>4. You can be picky</a:t>
            </a:r>
            <a:br>
              <a:rPr lang="en-US" sz="2200" dirty="0" smtClean="0"/>
            </a:br>
            <a:r>
              <a:rPr lang="en-US" sz="2200" dirty="0" smtClean="0"/>
              <a:t/>
            </a:r>
            <a:br>
              <a:rPr lang="en-US" sz="2200" dirty="0" smtClean="0"/>
            </a:br>
            <a:r>
              <a:rPr lang="en-US" sz="2200" dirty="0" smtClean="0"/>
              <a:t>5. Use the right tool for the job</a:t>
            </a:r>
            <a:endParaRPr lang="en-US" sz="2200" dirty="0"/>
          </a:p>
        </p:txBody>
      </p:sp>
    </p:spTree>
    <p:extLst>
      <p:ext uri="{BB962C8B-B14F-4D97-AF65-F5344CB8AC3E}">
        <p14:creationId xmlns:p14="http://schemas.microsoft.com/office/powerpoint/2010/main" val="32194369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a:spLocks noGrp="1"/>
          </p:cNvSpPr>
          <p:nvPr>
            <p:ph type="body" sz="quarter" idx="13"/>
          </p:nvPr>
        </p:nvSpPr>
        <p:spPr/>
        <p:txBody>
          <a:bodyPr/>
          <a:lstStyle/>
          <a:p>
            <a:r>
              <a:rPr lang="en-US" dirty="0" smtClean="0"/>
              <a:t>Peter E Lenz</a:t>
            </a:r>
            <a:endParaRPr lang="en-US" dirty="0"/>
          </a:p>
        </p:txBody>
      </p:sp>
      <p:sp>
        <p:nvSpPr>
          <p:cNvPr id="11" name="Text Placeholder 6"/>
          <p:cNvSpPr>
            <a:spLocks noGrp="1"/>
          </p:cNvSpPr>
          <p:nvPr>
            <p:ph type="body" sz="quarter" idx="14"/>
          </p:nvPr>
        </p:nvSpPr>
        <p:spPr/>
        <p:txBody>
          <a:bodyPr/>
          <a:lstStyle/>
          <a:p>
            <a:r>
              <a:rPr lang="en-US" dirty="0" smtClean="0"/>
              <a:t>Senior Geospatial Analyst</a:t>
            </a:r>
            <a:endParaRPr lang="en-US" dirty="0"/>
          </a:p>
        </p:txBody>
      </p:sp>
      <p:sp>
        <p:nvSpPr>
          <p:cNvPr id="12" name="TextBox 11"/>
          <p:cNvSpPr txBox="1"/>
          <p:nvPr/>
        </p:nvSpPr>
        <p:spPr>
          <a:xfrm>
            <a:off x="2597150" y="3825532"/>
            <a:ext cx="4000500" cy="276999"/>
          </a:xfrm>
          <a:prstGeom prst="rect">
            <a:avLst/>
          </a:prstGeom>
          <a:noFill/>
        </p:spPr>
        <p:txBody>
          <a:bodyPr wrap="square" rtlCol="0">
            <a:spAutoFit/>
          </a:bodyPr>
          <a:lstStyle/>
          <a:p>
            <a:pPr algn="ctr"/>
            <a:r>
              <a:rPr lang="en-US" sz="1200" dirty="0" err="1" smtClean="0">
                <a:solidFill>
                  <a:schemeClr val="bg1"/>
                </a:solidFill>
                <a:latin typeface="Century Gothic"/>
                <a:cs typeface="Century Gothic"/>
              </a:rPr>
              <a:t>plenz@dstillery.com</a:t>
            </a:r>
            <a:endParaRPr lang="en-US" sz="1200" dirty="0">
              <a:solidFill>
                <a:schemeClr val="bg1"/>
              </a:solidFill>
              <a:latin typeface="Century Gothic"/>
              <a:cs typeface="Century Gothic"/>
            </a:endParaRPr>
          </a:p>
        </p:txBody>
      </p:sp>
    </p:spTree>
    <p:extLst>
      <p:ext uri="{BB962C8B-B14F-4D97-AF65-F5344CB8AC3E}">
        <p14:creationId xmlns:p14="http://schemas.microsoft.com/office/powerpoint/2010/main" val="41648115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970060" y="4700682"/>
            <a:ext cx="1009452" cy="294650"/>
          </a:xfrm>
          <a:prstGeom prst="rect">
            <a:avLst/>
          </a:prstGeom>
        </p:spPr>
      </p:pic>
      <p:sp>
        <p:nvSpPr>
          <p:cNvPr id="10" name="Title 7"/>
          <p:cNvSpPr>
            <a:spLocks noGrp="1"/>
          </p:cNvSpPr>
          <p:nvPr>
            <p:ph type="title"/>
          </p:nvPr>
        </p:nvSpPr>
        <p:spPr>
          <a:xfrm>
            <a:off x="373224" y="2141582"/>
            <a:ext cx="8107097" cy="582568"/>
          </a:xfrm>
        </p:spPr>
        <p:txBody>
          <a:bodyPr/>
          <a:lstStyle/>
          <a:p>
            <a:r>
              <a:rPr lang="en-US" sz="2200" dirty="0" err="1" smtClean="0"/>
              <a:t>Dstillery</a:t>
            </a:r>
            <a:r>
              <a:rPr lang="en-US" sz="2200" dirty="0" smtClean="0"/>
              <a:t> Audiences</a:t>
            </a:r>
            <a:endParaRPr lang="en-US" sz="2200" dirty="0"/>
          </a:p>
        </p:txBody>
      </p:sp>
      <p:pic>
        <p:nvPicPr>
          <p:cNvPr id="9" name="Picture 8" descr="giad_image.png"/>
          <p:cNvPicPr>
            <a:picLocks noChangeAspect="1"/>
          </p:cNvPicPr>
          <p:nvPr/>
        </p:nvPicPr>
        <p:blipFill>
          <a:blip r:embed="rId4"/>
          <a:srcRect r="10955"/>
          <a:stretch>
            <a:fillRect/>
          </a:stretch>
        </p:blipFill>
        <p:spPr>
          <a:xfrm>
            <a:off x="-28576" y="-57150"/>
            <a:ext cx="9248775" cy="5724525"/>
          </a:xfrm>
          <a:prstGeom prst="rect">
            <a:avLst/>
          </a:prstGeom>
        </p:spPr>
      </p:pic>
      <p:sp>
        <p:nvSpPr>
          <p:cNvPr id="13" name="Rectangle 12"/>
          <p:cNvSpPr/>
          <p:nvPr/>
        </p:nvSpPr>
        <p:spPr>
          <a:xfrm>
            <a:off x="-1" y="-17870"/>
            <a:ext cx="9220199" cy="5183477"/>
          </a:xfrm>
          <a:prstGeom prst="rect">
            <a:avLst/>
          </a:prstGeom>
          <a:solidFill>
            <a:srgbClr val="258B8A">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Title 7"/>
          <p:cNvSpPr txBox="1">
            <a:spLocks/>
          </p:cNvSpPr>
          <p:nvPr/>
        </p:nvSpPr>
        <p:spPr>
          <a:xfrm>
            <a:off x="0" y="-17870"/>
            <a:ext cx="9144000" cy="5161370"/>
          </a:xfrm>
          <a:prstGeom prst="rect">
            <a:avLst/>
          </a:prstGeom>
        </p:spPr>
        <p:txBody>
          <a:bodyPr/>
          <a:lstStyle>
            <a:lvl1pPr algn="ctr" defTabSz="457200" rtl="0" eaLnBrk="1" latinLnBrk="0" hangingPunct="1">
              <a:spcBef>
                <a:spcPct val="0"/>
              </a:spcBef>
              <a:buNone/>
              <a:defRPr sz="2500" kern="1200">
                <a:solidFill>
                  <a:schemeClr val="bg1"/>
                </a:solidFill>
                <a:latin typeface="Century Gothic"/>
                <a:ea typeface="+mj-ea"/>
                <a:cs typeface="Century Gothic"/>
              </a:defRPr>
            </a:lvl1pPr>
          </a:lstStyle>
          <a:p>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1. Ask how it was collected</a:t>
            </a:r>
            <a:endParaRPr lang="en-US" sz="2200" dirty="0"/>
          </a:p>
        </p:txBody>
      </p:sp>
    </p:spTree>
    <p:extLst>
      <p:ext uri="{BB962C8B-B14F-4D97-AF65-F5344CB8AC3E}">
        <p14:creationId xmlns:p14="http://schemas.microsoft.com/office/powerpoint/2010/main" val="33797969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5" name="Rectangle 4"/>
          <p:cNvSpPr/>
          <p:nvPr/>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The_Earth_seen_from_Apollo_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0073" cy="5143500"/>
          </a:xfrm>
          <a:prstGeom prst="rect">
            <a:avLst/>
          </a:prstGeom>
        </p:spPr>
      </p:pic>
    </p:spTree>
    <p:extLst>
      <p:ext uri="{BB962C8B-B14F-4D97-AF65-F5344CB8AC3E}">
        <p14:creationId xmlns:p14="http://schemas.microsoft.com/office/powerpoint/2010/main" val="23127260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sp>
        <p:nvSpPr>
          <p:cNvPr id="5" name="Rectangle 4"/>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ig_impa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15"/>
            <a:ext cx="9144000" cy="5278215"/>
          </a:xfrm>
          <a:prstGeom prst="rect">
            <a:avLst/>
          </a:prstGeom>
        </p:spPr>
      </p:pic>
    </p:spTree>
    <p:extLst>
      <p:ext uri="{BB962C8B-B14F-4D97-AF65-F5344CB8AC3E}">
        <p14:creationId xmlns:p14="http://schemas.microsoft.com/office/powerpoint/2010/main" val="4133129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7" name="Picture 6" descr="datum_cart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371" y="-82307"/>
            <a:ext cx="6519259" cy="4726099"/>
          </a:xfrm>
          <a:prstGeom prst="rect">
            <a:avLst/>
          </a:prstGeom>
        </p:spPr>
      </p:pic>
      <p:sp>
        <p:nvSpPr>
          <p:cNvPr id="2" name="Title 1"/>
          <p:cNvSpPr>
            <a:spLocks noGrp="1"/>
          </p:cNvSpPr>
          <p:nvPr>
            <p:ph type="title"/>
          </p:nvPr>
        </p:nvSpPr>
        <p:spPr/>
        <p:txBody>
          <a:bodyPr/>
          <a:lstStyle/>
          <a:p>
            <a:r>
              <a:rPr lang="en-US" dirty="0" err="1" smtClean="0"/>
              <a:t>Datums</a:t>
            </a:r>
            <a:endParaRPr lang="en-US" dirty="0"/>
          </a:p>
        </p:txBody>
      </p:sp>
      <p:sp>
        <p:nvSpPr>
          <p:cNvPr id="3" name="TextBox 2"/>
          <p:cNvSpPr txBox="1"/>
          <p:nvPr/>
        </p:nvSpPr>
        <p:spPr>
          <a:xfrm rot="18824110">
            <a:off x="1721621" y="606434"/>
            <a:ext cx="1909654" cy="384721"/>
          </a:xfrm>
          <a:prstGeom prst="rect">
            <a:avLst/>
          </a:prstGeom>
          <a:noFill/>
        </p:spPr>
        <p:txBody>
          <a:bodyPr wrap="none" rtlCol="0">
            <a:spAutoFit/>
          </a:bodyPr>
          <a:lstStyle/>
          <a:p>
            <a:r>
              <a:rPr lang="en-US" sz="1900" b="0" dirty="0" smtClean="0">
                <a:solidFill>
                  <a:srgbClr val="7F7F7F"/>
                </a:solidFill>
                <a:latin typeface="Century Gothic"/>
                <a:cs typeface="Century Gothic"/>
              </a:rPr>
              <a:t>North America</a:t>
            </a:r>
          </a:p>
        </p:txBody>
      </p:sp>
      <p:sp>
        <p:nvSpPr>
          <p:cNvPr id="6" name="TextBox 5"/>
          <p:cNvSpPr txBox="1"/>
          <p:nvPr/>
        </p:nvSpPr>
        <p:spPr>
          <a:xfrm rot="3148623">
            <a:off x="6086724" y="1006052"/>
            <a:ext cx="1019856" cy="384721"/>
          </a:xfrm>
          <a:prstGeom prst="rect">
            <a:avLst/>
          </a:prstGeom>
          <a:noFill/>
        </p:spPr>
        <p:txBody>
          <a:bodyPr wrap="none" rtlCol="0">
            <a:spAutoFit/>
          </a:bodyPr>
          <a:lstStyle/>
          <a:p>
            <a:r>
              <a:rPr lang="en-US" sz="1900" b="0" dirty="0" smtClean="0">
                <a:solidFill>
                  <a:srgbClr val="7F7F7F"/>
                </a:solidFill>
                <a:latin typeface="Century Gothic"/>
                <a:cs typeface="Century Gothic"/>
              </a:rPr>
              <a:t>Europe</a:t>
            </a:r>
          </a:p>
        </p:txBody>
      </p:sp>
    </p:spTree>
    <p:extLst>
      <p:ext uri="{BB962C8B-B14F-4D97-AF65-F5344CB8AC3E}">
        <p14:creationId xmlns:p14="http://schemas.microsoft.com/office/powerpoint/2010/main" val="32618959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Datums</a:t>
            </a:r>
            <a:endParaRPr lang="en-US" dirty="0"/>
          </a:p>
        </p:txBody>
      </p:sp>
      <p:sp>
        <p:nvSpPr>
          <p:cNvPr id="4" name="TextBox 3"/>
          <p:cNvSpPr txBox="1"/>
          <p:nvPr/>
        </p:nvSpPr>
        <p:spPr>
          <a:xfrm>
            <a:off x="2324100" y="4940300"/>
            <a:ext cx="184666" cy="384721"/>
          </a:xfrm>
          <a:prstGeom prst="rect">
            <a:avLst/>
          </a:prstGeom>
          <a:noFill/>
        </p:spPr>
        <p:txBody>
          <a:bodyPr wrap="none" rtlCol="0">
            <a:spAutoFit/>
          </a:bodyPr>
          <a:lstStyle/>
          <a:p>
            <a:endParaRPr lang="en-US" sz="1900" b="0" dirty="0" smtClean="0">
              <a:solidFill>
                <a:srgbClr val="7F7F7F"/>
              </a:solidFill>
              <a:latin typeface="Century Gothic"/>
              <a:cs typeface="Century Gothic"/>
            </a:endParaRPr>
          </a:p>
        </p:txBody>
      </p:sp>
      <p:pic>
        <p:nvPicPr>
          <p:cNvPr id="3" name="Picture 2" descr="transforms_datums_waypoin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003" y="25400"/>
            <a:ext cx="4045995" cy="4610100"/>
          </a:xfrm>
          <a:prstGeom prst="rect">
            <a:avLst/>
          </a:prstGeom>
        </p:spPr>
      </p:pic>
    </p:spTree>
    <p:extLst>
      <p:ext uri="{BB962C8B-B14F-4D97-AF65-F5344CB8AC3E}">
        <p14:creationId xmlns:p14="http://schemas.microsoft.com/office/powerpoint/2010/main" val="26188479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900" b="0" dirty="0" smtClean="0">
            <a:solidFill>
              <a:srgbClr val="7F7F7F"/>
            </a:solidFill>
            <a:latin typeface="Century Gothic"/>
            <a:cs typeface="Century Gothic"/>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25291</TotalTime>
  <Words>379</Words>
  <Application>Microsoft Macintosh PowerPoint</Application>
  <PresentationFormat>On-screen Show (16:9)</PresentationFormat>
  <Paragraphs>133</Paragraphs>
  <Slides>45</Slides>
  <Notes>29</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   80 billion transactions  200 milliseconds  15 terabytes  20 petabytes  2500 servers</vt:lpstr>
      <vt:lpstr>       0. Spatial is a special class of data</vt:lpstr>
      <vt:lpstr>PowerPoint Presentation</vt:lpstr>
      <vt:lpstr>Dstillery Audiences</vt:lpstr>
      <vt:lpstr>PowerPoint Presentation</vt:lpstr>
      <vt:lpstr>PowerPoint Presentation</vt:lpstr>
      <vt:lpstr>Datums</vt:lpstr>
      <vt:lpstr>Datums</vt:lpstr>
      <vt:lpstr>Datums</vt:lpstr>
      <vt:lpstr>PowerPoint Presentation</vt:lpstr>
      <vt:lpstr>PowerPoint Presentation</vt:lpstr>
      <vt:lpstr>PowerPoint Presentation</vt:lpstr>
      <vt:lpstr>PowerPoint Presentation</vt:lpstr>
      <vt:lpstr>2. Think about how you visualize</vt:lpstr>
      <vt:lpstr>Projections into slide here</vt:lpstr>
      <vt:lpstr>Projections into slide here</vt:lpstr>
      <vt:lpstr>Projections</vt:lpstr>
      <vt:lpstr>PowerPoint Presentation</vt:lpstr>
      <vt:lpstr>PowerPoint Presentation</vt:lpstr>
      <vt:lpstr>       3. Be skeptical about locations</vt:lpstr>
      <vt:lpstr>PowerPoint Presentation</vt:lpstr>
      <vt:lpstr>GPS</vt:lpstr>
      <vt:lpstr>You are here!</vt:lpstr>
      <vt:lpstr>You are here!</vt:lpstr>
      <vt:lpstr>You are here!</vt:lpstr>
      <vt:lpstr>GPS</vt:lpstr>
      <vt:lpstr>AGPS</vt:lpstr>
      <vt:lpstr>Not all geodata  is created equal</vt:lpstr>
      <vt:lpstr>Dstillery Audiences</vt:lpstr>
      <vt:lpstr>Manhole Cover</vt:lpstr>
      <vt:lpstr>Manhole Cover</vt:lpstr>
      <vt:lpstr>Manhole Cover</vt:lpstr>
      <vt:lpstr>Manhole Cover</vt:lpstr>
      <vt:lpstr>The Grid</vt:lpstr>
      <vt:lpstr>The Grid</vt:lpstr>
      <vt:lpstr>Superman Filter</vt:lpstr>
      <vt:lpstr>PowerPoint Presentation</vt:lpstr>
      <vt:lpstr>Uncle Jessie (PR Tree)</vt:lpstr>
      <vt:lpstr>Uncle Jessie (PR Tree)</vt:lpstr>
      <vt:lpstr>Uncle Jessie</vt:lpstr>
      <vt:lpstr>Geotiles</vt:lpstr>
      <vt:lpstr>Geotiles</vt:lpstr>
      <vt:lpstr>  0. Spatial is a special class of data  1. Ask how it was collected  2. Think about how you visualize  3. Be skeptical about locations  4. You can be picky  5. Use the right tool for the job</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Peter Lenz</cp:lastModifiedBy>
  <cp:revision>302</cp:revision>
  <dcterms:created xsi:type="dcterms:W3CDTF">2015-09-03T14:43:48Z</dcterms:created>
  <dcterms:modified xsi:type="dcterms:W3CDTF">2016-11-03T23:24:39Z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