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74.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71.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69.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74" r:id="rId4"/>
    <p:sldMasterId id="2147483675" r:id="rId5"/>
    <p:sldMasterId id="2147483676"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 id="312" r:id="rId64"/>
    <p:sldId id="313" r:id="rId65"/>
    <p:sldId id="314" r:id="rId66"/>
    <p:sldId id="315" r:id="rId67"/>
    <p:sldId id="316" r:id="rId68"/>
    <p:sldId id="317" r:id="rId69"/>
    <p:sldId id="318" r:id="rId70"/>
    <p:sldId id="319" r:id="rId71"/>
    <p:sldId id="320" r:id="rId72"/>
    <p:sldId id="321" r:id="rId73"/>
    <p:sldId id="322" r:id="rId74"/>
    <p:sldId id="323" r:id="rId75"/>
    <p:sldId id="324" r:id="rId76"/>
    <p:sldId id="325" r:id="rId77"/>
    <p:sldId id="326" r:id="rId78"/>
    <p:sldId id="327" r:id="rId79"/>
    <p:sldId id="328" r:id="rId80"/>
    <p:sldId id="329" r:id="rId81"/>
  </p:sldIdLst>
  <p:sldSz cy="5143500" cx="9144000"/>
  <p:notesSz cx="6858000" cy="9144000"/>
  <p:embeddedFontLst>
    <p:embeddedFont>
      <p:font typeface="Roboto Thin"/>
      <p:regular r:id="rId82"/>
      <p:bold r:id="rId83"/>
      <p:italic r:id="rId84"/>
      <p:boldItalic r:id="rId85"/>
    </p:embeddedFont>
    <p:embeddedFont>
      <p:font typeface="Roboto"/>
      <p:regular r:id="rId86"/>
      <p:bold r:id="rId87"/>
      <p:italic r:id="rId88"/>
      <p:boldItalic r:id="rId89"/>
    </p:embeddedFont>
    <p:embeddedFont>
      <p:font typeface="Roboto Medium"/>
      <p:regular r:id="rId90"/>
      <p:bold r:id="rId91"/>
      <p:italic r:id="rId92"/>
      <p:boldItalic r:id="rId93"/>
    </p:embeddedFont>
    <p:embeddedFont>
      <p:font typeface="Helvetica Neue"/>
      <p:regular r:id="rId94"/>
      <p:bold r:id="rId95"/>
      <p:italic r:id="rId96"/>
      <p:boldItalic r:id="rId97"/>
    </p:embeddedFont>
    <p:embeddedFont>
      <p:font typeface="Roboto Light"/>
      <p:regular r:id="rId98"/>
      <p:bold r:id="rId99"/>
      <p:italic r:id="rId100"/>
      <p:boldItalic r:id="rId10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42" Type="http://schemas.openxmlformats.org/officeDocument/2006/relationships/slide" Target="slides/slide35.xml"/><Relationship Id="rId41" Type="http://schemas.openxmlformats.org/officeDocument/2006/relationships/slide" Target="slides/slide34.xml"/><Relationship Id="rId44" Type="http://schemas.openxmlformats.org/officeDocument/2006/relationships/slide" Target="slides/slide37.xml"/><Relationship Id="rId43" Type="http://schemas.openxmlformats.org/officeDocument/2006/relationships/slide" Target="slides/slide36.xml"/><Relationship Id="rId46" Type="http://schemas.openxmlformats.org/officeDocument/2006/relationships/slide" Target="slides/slide39.xml"/><Relationship Id="rId45" Type="http://schemas.openxmlformats.org/officeDocument/2006/relationships/slide" Target="slides/slide38.xml"/><Relationship Id="rId48" Type="http://schemas.openxmlformats.org/officeDocument/2006/relationships/slide" Target="slides/slide41.xml"/><Relationship Id="rId47" Type="http://schemas.openxmlformats.org/officeDocument/2006/relationships/slide" Target="slides/slide40.xml"/><Relationship Id="rId49" Type="http://schemas.openxmlformats.org/officeDocument/2006/relationships/slide" Target="slides/slide42.xml"/><Relationship Id="rId101" Type="http://schemas.openxmlformats.org/officeDocument/2006/relationships/font" Target="fonts/RobotoLight-boldItalic.fntdata"/><Relationship Id="rId100" Type="http://schemas.openxmlformats.org/officeDocument/2006/relationships/font" Target="fonts/RobotoLight-italic.fntdata"/><Relationship Id="rId31" Type="http://schemas.openxmlformats.org/officeDocument/2006/relationships/slide" Target="slides/slide24.xml"/><Relationship Id="rId30" Type="http://schemas.openxmlformats.org/officeDocument/2006/relationships/slide" Target="slides/slide23.xml"/><Relationship Id="rId33" Type="http://schemas.openxmlformats.org/officeDocument/2006/relationships/slide" Target="slides/slide26.xml"/><Relationship Id="rId32" Type="http://schemas.openxmlformats.org/officeDocument/2006/relationships/slide" Target="slides/slide25.xml"/><Relationship Id="rId35" Type="http://schemas.openxmlformats.org/officeDocument/2006/relationships/slide" Target="slides/slide28.xml"/><Relationship Id="rId34" Type="http://schemas.openxmlformats.org/officeDocument/2006/relationships/slide" Target="slides/slide27.xml"/><Relationship Id="rId37" Type="http://schemas.openxmlformats.org/officeDocument/2006/relationships/slide" Target="slides/slide30.xml"/><Relationship Id="rId36" Type="http://schemas.openxmlformats.org/officeDocument/2006/relationships/slide" Target="slides/slide29.xml"/><Relationship Id="rId39" Type="http://schemas.openxmlformats.org/officeDocument/2006/relationships/slide" Target="slides/slide32.xml"/><Relationship Id="rId38" Type="http://schemas.openxmlformats.org/officeDocument/2006/relationships/slide" Target="slides/slide31.xml"/><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95" Type="http://schemas.openxmlformats.org/officeDocument/2006/relationships/font" Target="fonts/HelveticaNeue-bold.fntdata"/><Relationship Id="rId94" Type="http://schemas.openxmlformats.org/officeDocument/2006/relationships/font" Target="fonts/HelveticaNeue-regular.fntdata"/><Relationship Id="rId97" Type="http://schemas.openxmlformats.org/officeDocument/2006/relationships/font" Target="fonts/HelveticaNeue-boldItalic.fntdata"/><Relationship Id="rId96" Type="http://schemas.openxmlformats.org/officeDocument/2006/relationships/font" Target="fonts/HelveticaNeue-italic.fntdata"/><Relationship Id="rId11" Type="http://schemas.openxmlformats.org/officeDocument/2006/relationships/slide" Target="slides/slide4.xml"/><Relationship Id="rId99" Type="http://schemas.openxmlformats.org/officeDocument/2006/relationships/font" Target="fonts/RobotoLight-bold.fntdata"/><Relationship Id="rId10" Type="http://schemas.openxmlformats.org/officeDocument/2006/relationships/slide" Target="slides/slide3.xml"/><Relationship Id="rId98" Type="http://schemas.openxmlformats.org/officeDocument/2006/relationships/font" Target="fonts/RobotoLight-regular.fntdata"/><Relationship Id="rId13" Type="http://schemas.openxmlformats.org/officeDocument/2006/relationships/slide" Target="slides/slide6.xml"/><Relationship Id="rId12" Type="http://schemas.openxmlformats.org/officeDocument/2006/relationships/slide" Target="slides/slide5.xml"/><Relationship Id="rId91" Type="http://schemas.openxmlformats.org/officeDocument/2006/relationships/font" Target="fonts/RobotoMedium-bold.fntdata"/><Relationship Id="rId90" Type="http://schemas.openxmlformats.org/officeDocument/2006/relationships/font" Target="fonts/RobotoMedium-regular.fntdata"/><Relationship Id="rId93" Type="http://schemas.openxmlformats.org/officeDocument/2006/relationships/font" Target="fonts/RobotoMedium-boldItalic.fntdata"/><Relationship Id="rId92" Type="http://schemas.openxmlformats.org/officeDocument/2006/relationships/font" Target="fonts/RobotoMedium-italic.fntdata"/><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 Id="rId84" Type="http://schemas.openxmlformats.org/officeDocument/2006/relationships/font" Target="fonts/RobotoThin-italic.fntdata"/><Relationship Id="rId83" Type="http://schemas.openxmlformats.org/officeDocument/2006/relationships/font" Target="fonts/RobotoThin-bold.fntdata"/><Relationship Id="rId86" Type="http://schemas.openxmlformats.org/officeDocument/2006/relationships/font" Target="fonts/Roboto-regular.fntdata"/><Relationship Id="rId85" Type="http://schemas.openxmlformats.org/officeDocument/2006/relationships/font" Target="fonts/RobotoThin-boldItalic.fntdata"/><Relationship Id="rId88" Type="http://schemas.openxmlformats.org/officeDocument/2006/relationships/font" Target="fonts/Roboto-italic.fntdata"/><Relationship Id="rId87" Type="http://schemas.openxmlformats.org/officeDocument/2006/relationships/font" Target="fonts/Roboto-bold.fntdata"/><Relationship Id="rId89" Type="http://schemas.openxmlformats.org/officeDocument/2006/relationships/font" Target="fonts/Roboto-boldItalic.fntdata"/><Relationship Id="rId80" Type="http://schemas.openxmlformats.org/officeDocument/2006/relationships/slide" Target="slides/slide73.xml"/><Relationship Id="rId82" Type="http://schemas.openxmlformats.org/officeDocument/2006/relationships/font" Target="fonts/RobotoThin-regular.fntdata"/><Relationship Id="rId81" Type="http://schemas.openxmlformats.org/officeDocument/2006/relationships/slide" Target="slides/slide74.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notesMaster" Target="notesMasters/notesMaster1.xml"/><Relationship Id="rId8" Type="http://schemas.openxmlformats.org/officeDocument/2006/relationships/slide" Target="slides/slide1.xml"/><Relationship Id="rId73" Type="http://schemas.openxmlformats.org/officeDocument/2006/relationships/slide" Target="slides/slide66.xml"/><Relationship Id="rId72" Type="http://schemas.openxmlformats.org/officeDocument/2006/relationships/slide" Target="slides/slide65.xml"/><Relationship Id="rId75" Type="http://schemas.openxmlformats.org/officeDocument/2006/relationships/slide" Target="slides/slide68.xml"/><Relationship Id="rId74" Type="http://schemas.openxmlformats.org/officeDocument/2006/relationships/slide" Target="slides/slide67.xml"/><Relationship Id="rId77" Type="http://schemas.openxmlformats.org/officeDocument/2006/relationships/slide" Target="slides/slide70.xml"/><Relationship Id="rId76" Type="http://schemas.openxmlformats.org/officeDocument/2006/relationships/slide" Target="slides/slide69.xml"/><Relationship Id="rId79" Type="http://schemas.openxmlformats.org/officeDocument/2006/relationships/slide" Target="slides/slide72.xml"/><Relationship Id="rId78" Type="http://schemas.openxmlformats.org/officeDocument/2006/relationships/slide" Target="slides/slide71.xml"/><Relationship Id="rId71" Type="http://schemas.openxmlformats.org/officeDocument/2006/relationships/slide" Target="slides/slide64.xml"/><Relationship Id="rId70" Type="http://schemas.openxmlformats.org/officeDocument/2006/relationships/slide" Target="slides/slide63.xml"/><Relationship Id="rId62" Type="http://schemas.openxmlformats.org/officeDocument/2006/relationships/slide" Target="slides/slide55.xml"/><Relationship Id="rId61" Type="http://schemas.openxmlformats.org/officeDocument/2006/relationships/slide" Target="slides/slide54.xml"/><Relationship Id="rId64" Type="http://schemas.openxmlformats.org/officeDocument/2006/relationships/slide" Target="slides/slide57.xml"/><Relationship Id="rId63" Type="http://schemas.openxmlformats.org/officeDocument/2006/relationships/slide" Target="slides/slide56.xml"/><Relationship Id="rId66" Type="http://schemas.openxmlformats.org/officeDocument/2006/relationships/slide" Target="slides/slide59.xml"/><Relationship Id="rId65" Type="http://schemas.openxmlformats.org/officeDocument/2006/relationships/slide" Target="slides/slide58.xml"/><Relationship Id="rId68" Type="http://schemas.openxmlformats.org/officeDocument/2006/relationships/slide" Target="slides/slide61.xml"/><Relationship Id="rId67" Type="http://schemas.openxmlformats.org/officeDocument/2006/relationships/slide" Target="slides/slide60.xml"/><Relationship Id="rId60" Type="http://schemas.openxmlformats.org/officeDocument/2006/relationships/slide" Target="slides/slide53.xml"/><Relationship Id="rId69" Type="http://schemas.openxmlformats.org/officeDocument/2006/relationships/slide" Target="slides/slide62.xml"/><Relationship Id="rId51" Type="http://schemas.openxmlformats.org/officeDocument/2006/relationships/slide" Target="slides/slide44.xml"/><Relationship Id="rId50" Type="http://schemas.openxmlformats.org/officeDocument/2006/relationships/slide" Target="slides/slide43.xml"/><Relationship Id="rId53" Type="http://schemas.openxmlformats.org/officeDocument/2006/relationships/slide" Target="slides/slide46.xml"/><Relationship Id="rId52" Type="http://schemas.openxmlformats.org/officeDocument/2006/relationships/slide" Target="slides/slide45.xml"/><Relationship Id="rId55" Type="http://schemas.openxmlformats.org/officeDocument/2006/relationships/slide" Target="slides/slide48.xml"/><Relationship Id="rId54" Type="http://schemas.openxmlformats.org/officeDocument/2006/relationships/slide" Target="slides/slide47.xml"/><Relationship Id="rId57" Type="http://schemas.openxmlformats.org/officeDocument/2006/relationships/slide" Target="slides/slide50.xml"/><Relationship Id="rId56" Type="http://schemas.openxmlformats.org/officeDocument/2006/relationships/slide" Target="slides/slide49.xml"/><Relationship Id="rId59" Type="http://schemas.openxmlformats.org/officeDocument/2006/relationships/slide" Target="slides/slide52.xml"/><Relationship Id="rId58"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7" name="Shape 117"/>
        <p:cNvGrpSpPr/>
        <p:nvPr/>
      </p:nvGrpSpPr>
      <p:grpSpPr>
        <a:xfrm>
          <a:off x="0" y="0"/>
          <a:ext cx="0" cy="0"/>
          <a:chOff x="0" y="0"/>
          <a:chExt cx="0" cy="0"/>
        </a:xfrm>
      </p:grpSpPr>
      <p:sp>
        <p:nvSpPr>
          <p:cNvPr id="118" name="Google Shape;118;g42ca46401a_0_0: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g42ca46401a_0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8" name="Shape 188"/>
        <p:cNvGrpSpPr/>
        <p:nvPr/>
      </p:nvGrpSpPr>
      <p:grpSpPr>
        <a:xfrm>
          <a:off x="0" y="0"/>
          <a:ext cx="0" cy="0"/>
          <a:chOff x="0" y="0"/>
          <a:chExt cx="0" cy="0"/>
        </a:xfrm>
      </p:grpSpPr>
      <p:sp>
        <p:nvSpPr>
          <p:cNvPr id="189" name="Google Shape;189;g43fcd3d0ae_0_0: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g43fcd3d0ae_0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1" name="Shape 201"/>
        <p:cNvGrpSpPr/>
        <p:nvPr/>
      </p:nvGrpSpPr>
      <p:grpSpPr>
        <a:xfrm>
          <a:off x="0" y="0"/>
          <a:ext cx="0" cy="0"/>
          <a:chOff x="0" y="0"/>
          <a:chExt cx="0" cy="0"/>
        </a:xfrm>
      </p:grpSpPr>
      <p:sp>
        <p:nvSpPr>
          <p:cNvPr id="202" name="Google Shape;202;g42ca46401a_0_31: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g42ca46401a_0_3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3" name="Shape 223"/>
        <p:cNvGrpSpPr/>
        <p:nvPr/>
      </p:nvGrpSpPr>
      <p:grpSpPr>
        <a:xfrm>
          <a:off x="0" y="0"/>
          <a:ext cx="0" cy="0"/>
          <a:chOff x="0" y="0"/>
          <a:chExt cx="0" cy="0"/>
        </a:xfrm>
      </p:grpSpPr>
      <p:sp>
        <p:nvSpPr>
          <p:cNvPr id="224" name="Google Shape;224;g42ca46401a_0_51: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g42ca46401a_0_5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2" name="Shape 232"/>
        <p:cNvGrpSpPr/>
        <p:nvPr/>
      </p:nvGrpSpPr>
      <p:grpSpPr>
        <a:xfrm>
          <a:off x="0" y="0"/>
          <a:ext cx="0" cy="0"/>
          <a:chOff x="0" y="0"/>
          <a:chExt cx="0" cy="0"/>
        </a:xfrm>
      </p:grpSpPr>
      <p:sp>
        <p:nvSpPr>
          <p:cNvPr id="233" name="Google Shape;233;g452601ed8e_0_1108: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g452601ed8e_0_110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4" name="Shape 254"/>
        <p:cNvGrpSpPr/>
        <p:nvPr/>
      </p:nvGrpSpPr>
      <p:grpSpPr>
        <a:xfrm>
          <a:off x="0" y="0"/>
          <a:ext cx="0" cy="0"/>
          <a:chOff x="0" y="0"/>
          <a:chExt cx="0" cy="0"/>
        </a:xfrm>
      </p:grpSpPr>
      <p:sp>
        <p:nvSpPr>
          <p:cNvPr id="255" name="Google Shape;255;g42ca46401a_0_58: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S3: Not all the data we produce is use only for analytics reporting: teams created features based on our data. </a:t>
            </a:r>
            <a:br>
              <a:rPr lang="en"/>
            </a:br>
            <a:r>
              <a:rPr lang="en"/>
              <a:t>And that's because the structure of our pipeline that I’m going to present creates a nice interface with our data at different stages of its transformation.</a:t>
            </a:r>
            <a:endParaRPr/>
          </a:p>
          <a:p>
            <a:pPr indent="0" lvl="0" marL="0" rtl="0" algn="l">
              <a:spcBef>
                <a:spcPts val="0"/>
              </a:spcBef>
              <a:spcAft>
                <a:spcPts val="0"/>
              </a:spcAft>
              <a:buNone/>
            </a:pPr>
            <a:r>
              <a:t/>
            </a:r>
            <a:endParaRPr/>
          </a:p>
        </p:txBody>
      </p:sp>
      <p:sp>
        <p:nvSpPr>
          <p:cNvPr id="256" name="Google Shape;256;g42ca46401a_0_5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1" name="Shape 261"/>
        <p:cNvGrpSpPr/>
        <p:nvPr/>
      </p:nvGrpSpPr>
      <p:grpSpPr>
        <a:xfrm>
          <a:off x="0" y="0"/>
          <a:ext cx="0" cy="0"/>
          <a:chOff x="0" y="0"/>
          <a:chExt cx="0" cy="0"/>
        </a:xfrm>
      </p:grpSpPr>
      <p:sp>
        <p:nvSpPr>
          <p:cNvPr id="262" name="Google Shape;262;g42ca46401a_0_68: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g42ca46401a_0_6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8" name="Shape 268"/>
        <p:cNvGrpSpPr/>
        <p:nvPr/>
      </p:nvGrpSpPr>
      <p:grpSpPr>
        <a:xfrm>
          <a:off x="0" y="0"/>
          <a:ext cx="0" cy="0"/>
          <a:chOff x="0" y="0"/>
          <a:chExt cx="0" cy="0"/>
        </a:xfrm>
      </p:grpSpPr>
      <p:sp>
        <p:nvSpPr>
          <p:cNvPr id="269" name="Google Shape;269;g42ca46401a_0_72: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g42ca46401a_0_7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6" name="Shape 276"/>
        <p:cNvGrpSpPr/>
        <p:nvPr/>
      </p:nvGrpSpPr>
      <p:grpSpPr>
        <a:xfrm>
          <a:off x="0" y="0"/>
          <a:ext cx="0" cy="0"/>
          <a:chOff x="0" y="0"/>
          <a:chExt cx="0" cy="0"/>
        </a:xfrm>
      </p:grpSpPr>
      <p:sp>
        <p:nvSpPr>
          <p:cNvPr id="277" name="Google Shape;277;g469bae7a93_0_48: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ETL =  established system where you simply pull data, do a bunch of transformation in one giant piece of code and then load the output to a data warehouse.</a:t>
            </a:r>
            <a:endParaRPr/>
          </a:p>
          <a:p>
            <a:pPr indent="0" lvl="0" marL="0" rtl="0" algn="l">
              <a:spcBef>
                <a:spcPts val="0"/>
              </a:spcBef>
              <a:spcAft>
                <a:spcPts val="0"/>
              </a:spcAft>
              <a:buNone/>
            </a:pPr>
            <a:r>
              <a:t/>
            </a:r>
            <a:endParaRPr/>
          </a:p>
        </p:txBody>
      </p:sp>
      <p:sp>
        <p:nvSpPr>
          <p:cNvPr id="278" name="Google Shape;278;g469bae7a93_0_4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3" name="Shape 283"/>
        <p:cNvGrpSpPr/>
        <p:nvPr/>
      </p:nvGrpSpPr>
      <p:grpSpPr>
        <a:xfrm>
          <a:off x="0" y="0"/>
          <a:ext cx="0" cy="0"/>
          <a:chOff x="0" y="0"/>
          <a:chExt cx="0" cy="0"/>
        </a:xfrm>
      </p:grpSpPr>
      <p:sp>
        <p:nvSpPr>
          <p:cNvPr id="284" name="Google Shape;284;g43fcd3d0ae_0_171: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g43fcd3d0ae_0_17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9" name="Shape 289"/>
        <p:cNvGrpSpPr/>
        <p:nvPr/>
      </p:nvGrpSpPr>
      <p:grpSpPr>
        <a:xfrm>
          <a:off x="0" y="0"/>
          <a:ext cx="0" cy="0"/>
          <a:chOff x="0" y="0"/>
          <a:chExt cx="0" cy="0"/>
        </a:xfrm>
      </p:grpSpPr>
      <p:sp>
        <p:nvSpPr>
          <p:cNvPr id="290" name="Google Shape;290;g452601ed8e_0_1272: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W</a:t>
            </a:r>
            <a:r>
              <a:rPr lang="en"/>
              <a:t>hat we’re doing is that we’re going to persist the data at various points of the pipeline and that’s going to allow us to tackle our challenges.</a:t>
            </a:r>
            <a:endParaRPr/>
          </a:p>
        </p:txBody>
      </p:sp>
      <p:sp>
        <p:nvSpPr>
          <p:cNvPr id="291" name="Google Shape;291;g452601ed8e_0_127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4" name="Shape 124"/>
        <p:cNvGrpSpPr/>
        <p:nvPr/>
      </p:nvGrpSpPr>
      <p:grpSpPr>
        <a:xfrm>
          <a:off x="0" y="0"/>
          <a:ext cx="0" cy="0"/>
          <a:chOff x="0" y="0"/>
          <a:chExt cx="0" cy="0"/>
        </a:xfrm>
      </p:grpSpPr>
      <p:sp>
        <p:nvSpPr>
          <p:cNvPr id="125" name="Google Shape;125;g42ca46401a_0_6: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g42ca46401a_0_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3" name="Shape 303"/>
        <p:cNvGrpSpPr/>
        <p:nvPr/>
      </p:nvGrpSpPr>
      <p:grpSpPr>
        <a:xfrm>
          <a:off x="0" y="0"/>
          <a:ext cx="0" cy="0"/>
          <a:chOff x="0" y="0"/>
          <a:chExt cx="0" cy="0"/>
        </a:xfrm>
      </p:grpSpPr>
      <p:sp>
        <p:nvSpPr>
          <p:cNvPr id="304" name="Google Shape;304;g43fcd3d0ae_0_43: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g43fcd3d0ae_0_4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3" name="Shape 313"/>
        <p:cNvGrpSpPr/>
        <p:nvPr/>
      </p:nvGrpSpPr>
      <p:grpSpPr>
        <a:xfrm>
          <a:off x="0" y="0"/>
          <a:ext cx="0" cy="0"/>
          <a:chOff x="0" y="0"/>
          <a:chExt cx="0" cy="0"/>
        </a:xfrm>
      </p:grpSpPr>
      <p:sp>
        <p:nvSpPr>
          <p:cNvPr id="314" name="Google Shape;314;g4682d558ee_0_27: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W</a:t>
            </a:r>
            <a:r>
              <a:rPr lang="en"/>
              <a:t>e extract once and we don't care about what happens after in the source.</a:t>
            </a:r>
            <a:br>
              <a:rPr lang="en"/>
            </a:br>
            <a:r>
              <a:rPr lang="en"/>
              <a:t>Bronze persists the data, so we can always go back to this layer and rebackfill everything from it if something is wrong downstream.</a:t>
            </a:r>
            <a:endParaRPr/>
          </a:p>
        </p:txBody>
      </p:sp>
      <p:sp>
        <p:nvSpPr>
          <p:cNvPr id="315" name="Google Shape;315;g4682d558ee_0_2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0" name="Shape 320"/>
        <p:cNvGrpSpPr/>
        <p:nvPr/>
      </p:nvGrpSpPr>
      <p:grpSpPr>
        <a:xfrm>
          <a:off x="0" y="0"/>
          <a:ext cx="0" cy="0"/>
          <a:chOff x="0" y="0"/>
          <a:chExt cx="0" cy="0"/>
        </a:xfrm>
      </p:grpSpPr>
      <p:sp>
        <p:nvSpPr>
          <p:cNvPr id="321" name="Google Shape;321;g43fcd3d0ae_0_28: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g43fcd3d0ae_0_2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9" name="Shape 329"/>
        <p:cNvGrpSpPr/>
        <p:nvPr/>
      </p:nvGrpSpPr>
      <p:grpSpPr>
        <a:xfrm>
          <a:off x="0" y="0"/>
          <a:ext cx="0" cy="0"/>
          <a:chOff x="0" y="0"/>
          <a:chExt cx="0" cy="0"/>
        </a:xfrm>
      </p:grpSpPr>
      <p:sp>
        <p:nvSpPr>
          <p:cNvPr id="330" name="Google Shape;330;g43fcd3d0ae_0_76: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g43fcd3d0ae_0_7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0" name="Shape 340"/>
        <p:cNvGrpSpPr/>
        <p:nvPr/>
      </p:nvGrpSpPr>
      <p:grpSpPr>
        <a:xfrm>
          <a:off x="0" y="0"/>
          <a:ext cx="0" cy="0"/>
          <a:chOff x="0" y="0"/>
          <a:chExt cx="0" cy="0"/>
        </a:xfrm>
      </p:grpSpPr>
      <p:sp>
        <p:nvSpPr>
          <p:cNvPr id="341" name="Google Shape;341;g4682d558ee_0_17: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In </a:t>
            </a:r>
            <a:r>
              <a:rPr lang="en"/>
              <a:t>Silver can be re-used: 1 silver object is likely to be used by multiple tasks downstream</a:t>
            </a:r>
            <a:endParaRPr/>
          </a:p>
          <a:p>
            <a:pPr indent="0" lvl="0" marL="0" rtl="0" algn="l">
              <a:spcBef>
                <a:spcPts val="0"/>
              </a:spcBef>
              <a:spcAft>
                <a:spcPts val="0"/>
              </a:spcAft>
              <a:buNone/>
            </a:pPr>
            <a:r>
              <a:t/>
            </a:r>
            <a:endParaRPr/>
          </a:p>
        </p:txBody>
      </p:sp>
      <p:sp>
        <p:nvSpPr>
          <p:cNvPr id="342" name="Google Shape;342;g4682d558ee_0_1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7" name="Shape 347"/>
        <p:cNvGrpSpPr/>
        <p:nvPr/>
      </p:nvGrpSpPr>
      <p:grpSpPr>
        <a:xfrm>
          <a:off x="0" y="0"/>
          <a:ext cx="0" cy="0"/>
          <a:chOff x="0" y="0"/>
          <a:chExt cx="0" cy="0"/>
        </a:xfrm>
      </p:grpSpPr>
      <p:sp>
        <p:nvSpPr>
          <p:cNvPr id="348" name="Google Shape;348;g43fcd3d0ae_0_86: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g43fcd3d0ae_0_8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6" name="Shape 356"/>
        <p:cNvGrpSpPr/>
        <p:nvPr/>
      </p:nvGrpSpPr>
      <p:grpSpPr>
        <a:xfrm>
          <a:off x="0" y="0"/>
          <a:ext cx="0" cy="0"/>
          <a:chOff x="0" y="0"/>
          <a:chExt cx="0" cy="0"/>
        </a:xfrm>
      </p:grpSpPr>
      <p:sp>
        <p:nvSpPr>
          <p:cNvPr id="357" name="Google Shape;357;g43fcd3d0ae_0_98: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g43fcd3d0ae_0_9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8" name="Shape 368"/>
        <p:cNvGrpSpPr/>
        <p:nvPr/>
      </p:nvGrpSpPr>
      <p:grpSpPr>
        <a:xfrm>
          <a:off x="0" y="0"/>
          <a:ext cx="0" cy="0"/>
          <a:chOff x="0" y="0"/>
          <a:chExt cx="0" cy="0"/>
        </a:xfrm>
      </p:grpSpPr>
      <p:sp>
        <p:nvSpPr>
          <p:cNvPr id="369" name="Google Shape;369;g469bae7a93_0_1: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g469bae7a93_0_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9" name="Shape 379"/>
        <p:cNvGrpSpPr/>
        <p:nvPr/>
      </p:nvGrpSpPr>
      <p:grpSpPr>
        <a:xfrm>
          <a:off x="0" y="0"/>
          <a:ext cx="0" cy="0"/>
          <a:chOff x="0" y="0"/>
          <a:chExt cx="0" cy="0"/>
        </a:xfrm>
      </p:grpSpPr>
      <p:sp>
        <p:nvSpPr>
          <p:cNvPr id="380" name="Google Shape;380;g43fcd3d0ae_0_139: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g43fcd3d0ae_0_13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9" name="Shape 389"/>
        <p:cNvGrpSpPr/>
        <p:nvPr/>
      </p:nvGrpSpPr>
      <p:grpSpPr>
        <a:xfrm>
          <a:off x="0" y="0"/>
          <a:ext cx="0" cy="0"/>
          <a:chOff x="0" y="0"/>
          <a:chExt cx="0" cy="0"/>
        </a:xfrm>
      </p:grpSpPr>
      <p:sp>
        <p:nvSpPr>
          <p:cNvPr id="390" name="Google Shape;390;g43fcd3d0ae_0_12: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g43fcd3d0ae_0_1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8" name="Shape 138"/>
        <p:cNvGrpSpPr/>
        <p:nvPr/>
      </p:nvGrpSpPr>
      <p:grpSpPr>
        <a:xfrm>
          <a:off x="0" y="0"/>
          <a:ext cx="0" cy="0"/>
          <a:chOff x="0" y="0"/>
          <a:chExt cx="0" cy="0"/>
        </a:xfrm>
      </p:grpSpPr>
      <p:sp>
        <p:nvSpPr>
          <p:cNvPr id="139" name="Google Shape;139;g42ca46401a_0_11: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g42ca46401a_0_1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7" name="Shape 407"/>
        <p:cNvGrpSpPr/>
        <p:nvPr/>
      </p:nvGrpSpPr>
      <p:grpSpPr>
        <a:xfrm>
          <a:off x="0" y="0"/>
          <a:ext cx="0" cy="0"/>
          <a:chOff x="0" y="0"/>
          <a:chExt cx="0" cy="0"/>
        </a:xfrm>
      </p:grpSpPr>
      <p:sp>
        <p:nvSpPr>
          <p:cNvPr id="408" name="Google Shape;408;g42ca46401a_0_112: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g42ca46401a_0_11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6" name="Shape 416"/>
        <p:cNvGrpSpPr/>
        <p:nvPr/>
      </p:nvGrpSpPr>
      <p:grpSpPr>
        <a:xfrm>
          <a:off x="0" y="0"/>
          <a:ext cx="0" cy="0"/>
          <a:chOff x="0" y="0"/>
          <a:chExt cx="0" cy="0"/>
        </a:xfrm>
      </p:grpSpPr>
      <p:sp>
        <p:nvSpPr>
          <p:cNvPr id="417" name="Google Shape;417;g468cdcf32b_0_32: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g468cdcf32b_0_3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3" name="Shape 423"/>
        <p:cNvGrpSpPr/>
        <p:nvPr/>
      </p:nvGrpSpPr>
      <p:grpSpPr>
        <a:xfrm>
          <a:off x="0" y="0"/>
          <a:ext cx="0" cy="0"/>
          <a:chOff x="0" y="0"/>
          <a:chExt cx="0" cy="0"/>
        </a:xfrm>
      </p:grpSpPr>
      <p:sp>
        <p:nvSpPr>
          <p:cNvPr id="424" name="Google Shape;424;g42ca46401a_0_128: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g42ca46401a_0_12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0" name="Shape 430"/>
        <p:cNvGrpSpPr/>
        <p:nvPr/>
      </p:nvGrpSpPr>
      <p:grpSpPr>
        <a:xfrm>
          <a:off x="0" y="0"/>
          <a:ext cx="0" cy="0"/>
          <a:chOff x="0" y="0"/>
          <a:chExt cx="0" cy="0"/>
        </a:xfrm>
      </p:grpSpPr>
      <p:sp>
        <p:nvSpPr>
          <p:cNvPr id="431" name="Google Shape;431;g42ca46401a_0_134: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dk1"/>
                </a:solidFill>
              </a:rPr>
              <a:t>Open source project originally created at Spotify.</a:t>
            </a:r>
            <a:endParaRPr/>
          </a:p>
        </p:txBody>
      </p:sp>
      <p:sp>
        <p:nvSpPr>
          <p:cNvPr id="432" name="Google Shape;432;g42ca46401a_0_13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7" name="Shape 437"/>
        <p:cNvGrpSpPr/>
        <p:nvPr/>
      </p:nvGrpSpPr>
      <p:grpSpPr>
        <a:xfrm>
          <a:off x="0" y="0"/>
          <a:ext cx="0" cy="0"/>
          <a:chOff x="0" y="0"/>
          <a:chExt cx="0" cy="0"/>
        </a:xfrm>
      </p:grpSpPr>
      <p:sp>
        <p:nvSpPr>
          <p:cNvPr id="438" name="Google Shape;438;g43fcd3d0ae_0_177: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g43fcd3d0ae_0_17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2" name="Shape 452"/>
        <p:cNvGrpSpPr/>
        <p:nvPr/>
      </p:nvGrpSpPr>
      <p:grpSpPr>
        <a:xfrm>
          <a:off x="0" y="0"/>
          <a:ext cx="0" cy="0"/>
          <a:chOff x="0" y="0"/>
          <a:chExt cx="0" cy="0"/>
        </a:xfrm>
      </p:grpSpPr>
      <p:sp>
        <p:nvSpPr>
          <p:cNvPr id="453" name="Google Shape;453;g469bae7a93_0_15: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g469bae7a93_0_1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6" name="Shape 486"/>
        <p:cNvGrpSpPr/>
        <p:nvPr/>
      </p:nvGrpSpPr>
      <p:grpSpPr>
        <a:xfrm>
          <a:off x="0" y="0"/>
          <a:ext cx="0" cy="0"/>
          <a:chOff x="0" y="0"/>
          <a:chExt cx="0" cy="0"/>
        </a:xfrm>
      </p:grpSpPr>
      <p:sp>
        <p:nvSpPr>
          <p:cNvPr id="487" name="Google Shape;487;g42ca46401a_0_177: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317500" lvl="0" marL="457200" rtl="0" algn="l">
              <a:spcBef>
                <a:spcPts val="0"/>
              </a:spcBef>
              <a:spcAft>
                <a:spcPts val="0"/>
              </a:spcAft>
              <a:buSzPts val="1400"/>
              <a:buChar char="+"/>
            </a:pPr>
            <a:r>
              <a:rPr lang="en"/>
              <a:t>We </a:t>
            </a:r>
            <a:r>
              <a:rPr lang="en"/>
              <a:t>developed libraries with parameters and functions specific to each tier that we simply have to extend.</a:t>
            </a:r>
            <a:endParaRPr/>
          </a:p>
        </p:txBody>
      </p:sp>
      <p:sp>
        <p:nvSpPr>
          <p:cNvPr id="488" name="Google Shape;488;g42ca46401a_0_17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97" name="Shape 497"/>
        <p:cNvGrpSpPr/>
        <p:nvPr/>
      </p:nvGrpSpPr>
      <p:grpSpPr>
        <a:xfrm>
          <a:off x="0" y="0"/>
          <a:ext cx="0" cy="0"/>
          <a:chOff x="0" y="0"/>
          <a:chExt cx="0" cy="0"/>
        </a:xfrm>
      </p:grpSpPr>
      <p:sp>
        <p:nvSpPr>
          <p:cNvPr id="498" name="Google Shape;498;g46ae60d4aa_0_1: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 name="Google Shape;499;g46ae60d4aa_0_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11" name="Shape 511"/>
        <p:cNvGrpSpPr/>
        <p:nvPr/>
      </p:nvGrpSpPr>
      <p:grpSpPr>
        <a:xfrm>
          <a:off x="0" y="0"/>
          <a:ext cx="0" cy="0"/>
          <a:chOff x="0" y="0"/>
          <a:chExt cx="0" cy="0"/>
        </a:xfrm>
      </p:grpSpPr>
      <p:sp>
        <p:nvSpPr>
          <p:cNvPr id="512" name="Google Shape;512;g43fcd3d0ae_0_154: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 name="Google Shape;513;g43fcd3d0ae_0_15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18" name="Shape 518"/>
        <p:cNvGrpSpPr/>
        <p:nvPr/>
      </p:nvGrpSpPr>
      <p:grpSpPr>
        <a:xfrm>
          <a:off x="0" y="0"/>
          <a:ext cx="0" cy="0"/>
          <a:chOff x="0" y="0"/>
          <a:chExt cx="0" cy="0"/>
        </a:xfrm>
      </p:grpSpPr>
      <p:sp>
        <p:nvSpPr>
          <p:cNvPr id="519" name="Google Shape;519;g42ca46401a_0_172: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 name="Google Shape;520;g42ca46401a_0_17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5" name="Shape 145"/>
        <p:cNvGrpSpPr/>
        <p:nvPr/>
      </p:nvGrpSpPr>
      <p:grpSpPr>
        <a:xfrm>
          <a:off x="0" y="0"/>
          <a:ext cx="0" cy="0"/>
          <a:chOff x="0" y="0"/>
          <a:chExt cx="0" cy="0"/>
        </a:xfrm>
      </p:grpSpPr>
      <p:sp>
        <p:nvSpPr>
          <p:cNvPr id="146" name="Google Shape;146;g42ca46401a_0_15: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dk1"/>
                </a:solidFill>
              </a:rPr>
              <a:t>Monitoring platform for cloud-scale infrastructures and applications that aggregates data from more than 200 technologies for troubleshooting, alerting, and graphing. We ingest trillions of data point per day through performance Metrics, Traces of the requests through your systems, and Logs.</a:t>
            </a:r>
            <a:endParaRPr/>
          </a:p>
        </p:txBody>
      </p:sp>
      <p:sp>
        <p:nvSpPr>
          <p:cNvPr id="147" name="Google Shape;147;g42ca46401a_0_1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7" name="Shape 527"/>
        <p:cNvGrpSpPr/>
        <p:nvPr/>
      </p:nvGrpSpPr>
      <p:grpSpPr>
        <a:xfrm>
          <a:off x="0" y="0"/>
          <a:ext cx="0" cy="0"/>
          <a:chOff x="0" y="0"/>
          <a:chExt cx="0" cy="0"/>
        </a:xfrm>
      </p:grpSpPr>
      <p:sp>
        <p:nvSpPr>
          <p:cNvPr id="528" name="Google Shape;528;g452601ed8e_0_1405: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 name="Google Shape;529;g452601ed8e_0_140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33" name="Shape 533"/>
        <p:cNvGrpSpPr/>
        <p:nvPr/>
      </p:nvGrpSpPr>
      <p:grpSpPr>
        <a:xfrm>
          <a:off x="0" y="0"/>
          <a:ext cx="0" cy="0"/>
          <a:chOff x="0" y="0"/>
          <a:chExt cx="0" cy="0"/>
        </a:xfrm>
      </p:grpSpPr>
      <p:sp>
        <p:nvSpPr>
          <p:cNvPr id="534" name="Google Shape;534;g42ca46401a_0_181: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Oops. there is a bug  →  Backfill everything for the past few months. </a:t>
            </a:r>
            <a:br>
              <a:rPr lang="en"/>
            </a:br>
            <a:r>
              <a:rPr lang="en"/>
              <a:t>In the meantimes, people need the data!</a:t>
            </a:r>
            <a:endParaRPr/>
          </a:p>
        </p:txBody>
      </p:sp>
      <p:sp>
        <p:nvSpPr>
          <p:cNvPr id="535" name="Google Shape;535;g42ca46401a_0_18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41" name="Shape 541"/>
        <p:cNvGrpSpPr/>
        <p:nvPr/>
      </p:nvGrpSpPr>
      <p:grpSpPr>
        <a:xfrm>
          <a:off x="0" y="0"/>
          <a:ext cx="0" cy="0"/>
          <a:chOff x="0" y="0"/>
          <a:chExt cx="0" cy="0"/>
        </a:xfrm>
      </p:grpSpPr>
      <p:sp>
        <p:nvSpPr>
          <p:cNvPr id="542" name="Google Shape;542;g42ca46401a_0_186: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 name="Google Shape;543;g42ca46401a_0_18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48" name="Shape 548"/>
        <p:cNvGrpSpPr/>
        <p:nvPr/>
      </p:nvGrpSpPr>
      <p:grpSpPr>
        <a:xfrm>
          <a:off x="0" y="0"/>
          <a:ext cx="0" cy="0"/>
          <a:chOff x="0" y="0"/>
          <a:chExt cx="0" cy="0"/>
        </a:xfrm>
      </p:grpSpPr>
      <p:sp>
        <p:nvSpPr>
          <p:cNvPr id="549" name="Google Shape;549;g452601ed8e_0_49: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 name="Google Shape;550;g452601ed8e_0_4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1" name="Shape 561"/>
        <p:cNvGrpSpPr/>
        <p:nvPr/>
      </p:nvGrpSpPr>
      <p:grpSpPr>
        <a:xfrm>
          <a:off x="0" y="0"/>
          <a:ext cx="0" cy="0"/>
          <a:chOff x="0" y="0"/>
          <a:chExt cx="0" cy="0"/>
        </a:xfrm>
      </p:grpSpPr>
      <p:sp>
        <p:nvSpPr>
          <p:cNvPr id="562" name="Google Shape;562;g452601ed8e_0_28: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 name="Google Shape;563;g452601ed8e_0_2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4" name="Shape 574"/>
        <p:cNvGrpSpPr/>
        <p:nvPr/>
      </p:nvGrpSpPr>
      <p:grpSpPr>
        <a:xfrm>
          <a:off x="0" y="0"/>
          <a:ext cx="0" cy="0"/>
          <a:chOff x="0" y="0"/>
          <a:chExt cx="0" cy="0"/>
        </a:xfrm>
      </p:grpSpPr>
      <p:sp>
        <p:nvSpPr>
          <p:cNvPr id="575" name="Google Shape;575;g42ca46401a_0_190: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 name="Google Shape;576;g42ca46401a_0_19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2" name="Shape 582"/>
        <p:cNvGrpSpPr/>
        <p:nvPr/>
      </p:nvGrpSpPr>
      <p:grpSpPr>
        <a:xfrm>
          <a:off x="0" y="0"/>
          <a:ext cx="0" cy="0"/>
          <a:chOff x="0" y="0"/>
          <a:chExt cx="0" cy="0"/>
        </a:xfrm>
      </p:grpSpPr>
      <p:sp>
        <p:nvSpPr>
          <p:cNvPr id="583" name="Google Shape;583;g42ca46401a_0_195: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WE DIDN'T have a way to go back in time on SF data before.</a:t>
            </a:r>
            <a:endParaRPr/>
          </a:p>
        </p:txBody>
      </p:sp>
      <p:sp>
        <p:nvSpPr>
          <p:cNvPr id="584" name="Google Shape;584;g42ca46401a_0_19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9" name="Shape 589"/>
        <p:cNvGrpSpPr/>
        <p:nvPr/>
      </p:nvGrpSpPr>
      <p:grpSpPr>
        <a:xfrm>
          <a:off x="0" y="0"/>
          <a:ext cx="0" cy="0"/>
          <a:chOff x="0" y="0"/>
          <a:chExt cx="0" cy="0"/>
        </a:xfrm>
      </p:grpSpPr>
      <p:sp>
        <p:nvSpPr>
          <p:cNvPr id="590" name="Google Shape;590;g4424c342b5_0_20: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 name="Google Shape;591;g4424c342b5_0_2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00" name="Shape 600"/>
        <p:cNvGrpSpPr/>
        <p:nvPr/>
      </p:nvGrpSpPr>
      <p:grpSpPr>
        <a:xfrm>
          <a:off x="0" y="0"/>
          <a:ext cx="0" cy="0"/>
          <a:chOff x="0" y="0"/>
          <a:chExt cx="0" cy="0"/>
        </a:xfrm>
      </p:grpSpPr>
      <p:sp>
        <p:nvSpPr>
          <p:cNvPr id="601" name="Google Shape;601;g4424c342b5_0_32: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 name="Google Shape;602;g4424c342b5_0_3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11" name="Shape 611"/>
        <p:cNvGrpSpPr/>
        <p:nvPr/>
      </p:nvGrpSpPr>
      <p:grpSpPr>
        <a:xfrm>
          <a:off x="0" y="0"/>
          <a:ext cx="0" cy="0"/>
          <a:chOff x="0" y="0"/>
          <a:chExt cx="0" cy="0"/>
        </a:xfrm>
      </p:grpSpPr>
      <p:sp>
        <p:nvSpPr>
          <p:cNvPr id="612" name="Google Shape;612;g43fcd3d0ae_0_202: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S3 is not always perfectly reliable → backups for Bronze</a:t>
            </a:r>
            <a:endParaRPr/>
          </a:p>
        </p:txBody>
      </p:sp>
      <p:sp>
        <p:nvSpPr>
          <p:cNvPr id="613" name="Google Shape;613;g43fcd3d0ae_0_20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3" name="Shape 153"/>
        <p:cNvGrpSpPr/>
        <p:nvPr/>
      </p:nvGrpSpPr>
      <p:grpSpPr>
        <a:xfrm>
          <a:off x="0" y="0"/>
          <a:ext cx="0" cy="0"/>
          <a:chOff x="0" y="0"/>
          <a:chExt cx="0" cy="0"/>
        </a:xfrm>
      </p:grpSpPr>
      <p:sp>
        <p:nvSpPr>
          <p:cNvPr id="154" name="Google Shape;154;g452601ed8e_0_1618: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Monitoring platform for cloud-scale infrastructures and applications that aggregates data from more than 200 technologies for troubleshooting, alerting, and graphing. We ingest trillions of data point per day through performance Metrics, Traces of the requests through your systems, and Logs.</a:t>
            </a:r>
            <a:endParaRPr>
              <a:solidFill>
                <a:schemeClr val="dk1"/>
              </a:solidFill>
            </a:endParaRPr>
          </a:p>
        </p:txBody>
      </p:sp>
      <p:sp>
        <p:nvSpPr>
          <p:cNvPr id="155" name="Google Shape;155;g452601ed8e_0_161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18" name="Shape 618"/>
        <p:cNvGrpSpPr/>
        <p:nvPr/>
      </p:nvGrpSpPr>
      <p:grpSpPr>
        <a:xfrm>
          <a:off x="0" y="0"/>
          <a:ext cx="0" cy="0"/>
          <a:chOff x="0" y="0"/>
          <a:chExt cx="0" cy="0"/>
        </a:xfrm>
      </p:grpSpPr>
      <p:sp>
        <p:nvSpPr>
          <p:cNvPr id="619" name="Google Shape;619;g42ca46401a_0_200: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 name="Google Shape;620;g42ca46401a_0_20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6" name="Shape 626"/>
        <p:cNvGrpSpPr/>
        <p:nvPr/>
      </p:nvGrpSpPr>
      <p:grpSpPr>
        <a:xfrm>
          <a:off x="0" y="0"/>
          <a:ext cx="0" cy="0"/>
          <a:chOff x="0" y="0"/>
          <a:chExt cx="0" cy="0"/>
        </a:xfrm>
      </p:grpSpPr>
      <p:sp>
        <p:nvSpPr>
          <p:cNvPr id="627" name="Google Shape;627;g42ca46401a_0_205: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 name="Google Shape;628;g42ca46401a_0_20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9" name="Shape 639"/>
        <p:cNvGrpSpPr/>
        <p:nvPr/>
      </p:nvGrpSpPr>
      <p:grpSpPr>
        <a:xfrm>
          <a:off x="0" y="0"/>
          <a:ext cx="0" cy="0"/>
          <a:chOff x="0" y="0"/>
          <a:chExt cx="0" cy="0"/>
        </a:xfrm>
      </p:grpSpPr>
      <p:sp>
        <p:nvSpPr>
          <p:cNvPr id="640" name="Google Shape;640;g42ca46401a_0_214: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1" name="Google Shape;641;g42ca46401a_0_21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47" name="Shape 647"/>
        <p:cNvGrpSpPr/>
        <p:nvPr/>
      </p:nvGrpSpPr>
      <p:grpSpPr>
        <a:xfrm>
          <a:off x="0" y="0"/>
          <a:ext cx="0" cy="0"/>
          <a:chOff x="0" y="0"/>
          <a:chExt cx="0" cy="0"/>
        </a:xfrm>
      </p:grpSpPr>
      <p:sp>
        <p:nvSpPr>
          <p:cNvPr id="648" name="Google Shape;648;g42ca46401a_0_219: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9" name="Google Shape;649;g42ca46401a_0_21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5" name="Shape 655"/>
        <p:cNvGrpSpPr/>
        <p:nvPr/>
      </p:nvGrpSpPr>
      <p:grpSpPr>
        <a:xfrm>
          <a:off x="0" y="0"/>
          <a:ext cx="0" cy="0"/>
          <a:chOff x="0" y="0"/>
          <a:chExt cx="0" cy="0"/>
        </a:xfrm>
      </p:grpSpPr>
      <p:sp>
        <p:nvSpPr>
          <p:cNvPr id="656" name="Google Shape;656;g42ca46401a_0_224: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7" name="Google Shape;657;g42ca46401a_0_22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64" name="Shape 664"/>
        <p:cNvGrpSpPr/>
        <p:nvPr/>
      </p:nvGrpSpPr>
      <p:grpSpPr>
        <a:xfrm>
          <a:off x="0" y="0"/>
          <a:ext cx="0" cy="0"/>
          <a:chOff x="0" y="0"/>
          <a:chExt cx="0" cy="0"/>
        </a:xfrm>
      </p:grpSpPr>
      <p:sp>
        <p:nvSpPr>
          <p:cNvPr id="665" name="Google Shape;665;g452601ed8e_0_116: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We want the pipeline to fail only when it’s worth it.</a:t>
            </a:r>
            <a:endParaRPr/>
          </a:p>
        </p:txBody>
      </p:sp>
      <p:sp>
        <p:nvSpPr>
          <p:cNvPr id="666" name="Google Shape;666;g452601ed8e_0_11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73" name="Shape 673"/>
        <p:cNvGrpSpPr/>
        <p:nvPr/>
      </p:nvGrpSpPr>
      <p:grpSpPr>
        <a:xfrm>
          <a:off x="0" y="0"/>
          <a:ext cx="0" cy="0"/>
          <a:chOff x="0" y="0"/>
          <a:chExt cx="0" cy="0"/>
        </a:xfrm>
      </p:grpSpPr>
      <p:sp>
        <p:nvSpPr>
          <p:cNvPr id="674" name="Google Shape;674;g452601ed8e_0_130: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5" name="Google Shape;675;g452601ed8e_0_13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2" name="Shape 682"/>
        <p:cNvGrpSpPr/>
        <p:nvPr/>
      </p:nvGrpSpPr>
      <p:grpSpPr>
        <a:xfrm>
          <a:off x="0" y="0"/>
          <a:ext cx="0" cy="0"/>
          <a:chOff x="0" y="0"/>
          <a:chExt cx="0" cy="0"/>
        </a:xfrm>
      </p:grpSpPr>
      <p:sp>
        <p:nvSpPr>
          <p:cNvPr id="683" name="Google Shape;683;g42ca46401a_0_235: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4" name="Google Shape;684;g42ca46401a_0_23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91" name="Shape 691"/>
        <p:cNvGrpSpPr/>
        <p:nvPr/>
      </p:nvGrpSpPr>
      <p:grpSpPr>
        <a:xfrm>
          <a:off x="0" y="0"/>
          <a:ext cx="0" cy="0"/>
          <a:chOff x="0" y="0"/>
          <a:chExt cx="0" cy="0"/>
        </a:xfrm>
      </p:grpSpPr>
      <p:sp>
        <p:nvSpPr>
          <p:cNvPr id="692" name="Google Shape;692;g42ca46401a_0_241: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3" name="Google Shape;693;g42ca46401a_0_24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98" name="Shape 698"/>
        <p:cNvGrpSpPr/>
        <p:nvPr/>
      </p:nvGrpSpPr>
      <p:grpSpPr>
        <a:xfrm>
          <a:off x="0" y="0"/>
          <a:ext cx="0" cy="0"/>
          <a:chOff x="0" y="0"/>
          <a:chExt cx="0" cy="0"/>
        </a:xfrm>
      </p:grpSpPr>
      <p:sp>
        <p:nvSpPr>
          <p:cNvPr id="699" name="Google Shape;699;g42ca46401a_0_245: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0" name="Google Shape;700;g42ca46401a_0_24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0" name="Shape 160"/>
        <p:cNvGrpSpPr/>
        <p:nvPr/>
      </p:nvGrpSpPr>
      <p:grpSpPr>
        <a:xfrm>
          <a:off x="0" y="0"/>
          <a:ext cx="0" cy="0"/>
          <a:chOff x="0" y="0"/>
          <a:chExt cx="0" cy="0"/>
        </a:xfrm>
      </p:grpSpPr>
      <p:sp>
        <p:nvSpPr>
          <p:cNvPr id="161" name="Google Shape;161;g452601ed8e_0_1626: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Monitoring platform for cloud-scale infrastructures and applications that aggregates data from more than 200 technologies for troubleshooting, alerting, and graphing. We ingest trillions of data point per day through performance Metrics, Traces of the requests through your systems, and Logs.</a:t>
            </a:r>
            <a:endParaRPr/>
          </a:p>
        </p:txBody>
      </p:sp>
      <p:sp>
        <p:nvSpPr>
          <p:cNvPr id="162" name="Google Shape;162;g452601ed8e_0_162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05" name="Shape 705"/>
        <p:cNvGrpSpPr/>
        <p:nvPr/>
      </p:nvGrpSpPr>
      <p:grpSpPr>
        <a:xfrm>
          <a:off x="0" y="0"/>
          <a:ext cx="0" cy="0"/>
          <a:chOff x="0" y="0"/>
          <a:chExt cx="0" cy="0"/>
        </a:xfrm>
      </p:grpSpPr>
      <p:sp>
        <p:nvSpPr>
          <p:cNvPr id="706" name="Google Shape;706;g4682d558ee_0_67: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7" name="Google Shape;707;g4682d558ee_0_6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13" name="Shape 713"/>
        <p:cNvGrpSpPr/>
        <p:nvPr/>
      </p:nvGrpSpPr>
      <p:grpSpPr>
        <a:xfrm>
          <a:off x="0" y="0"/>
          <a:ext cx="0" cy="0"/>
          <a:chOff x="0" y="0"/>
          <a:chExt cx="0" cy="0"/>
        </a:xfrm>
      </p:grpSpPr>
      <p:sp>
        <p:nvSpPr>
          <p:cNvPr id="714" name="Google Shape;714;g43fcd3d0ae_0_213: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
        <p:nvSpPr>
          <p:cNvPr id="715" name="Google Shape;715;g43fcd3d0ae_0_21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20" name="Shape 720"/>
        <p:cNvGrpSpPr/>
        <p:nvPr/>
      </p:nvGrpSpPr>
      <p:grpSpPr>
        <a:xfrm>
          <a:off x="0" y="0"/>
          <a:ext cx="0" cy="0"/>
          <a:chOff x="0" y="0"/>
          <a:chExt cx="0" cy="0"/>
        </a:xfrm>
      </p:grpSpPr>
      <p:sp>
        <p:nvSpPr>
          <p:cNvPr id="721" name="Google Shape;721;g42ca46401a_0_229: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2" name="Google Shape;722;g42ca46401a_0_22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28" name="Shape 728"/>
        <p:cNvGrpSpPr/>
        <p:nvPr/>
      </p:nvGrpSpPr>
      <p:grpSpPr>
        <a:xfrm>
          <a:off x="0" y="0"/>
          <a:ext cx="0" cy="0"/>
          <a:chOff x="0" y="0"/>
          <a:chExt cx="0" cy="0"/>
        </a:xfrm>
      </p:grpSpPr>
      <p:sp>
        <p:nvSpPr>
          <p:cNvPr id="729" name="Google Shape;729;g46ae60d4aa_0_20: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0" name="Google Shape;730;g46ae60d4aa_0_2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38" name="Shape 738"/>
        <p:cNvGrpSpPr/>
        <p:nvPr/>
      </p:nvGrpSpPr>
      <p:grpSpPr>
        <a:xfrm>
          <a:off x="0" y="0"/>
          <a:ext cx="0" cy="0"/>
          <a:chOff x="0" y="0"/>
          <a:chExt cx="0" cy="0"/>
        </a:xfrm>
      </p:grpSpPr>
      <p:sp>
        <p:nvSpPr>
          <p:cNvPr id="739" name="Google Shape;739;g468cdcf32b_0_6: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0" name="Google Shape;740;g468cdcf32b_0_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46" name="Shape 746"/>
        <p:cNvGrpSpPr/>
        <p:nvPr/>
      </p:nvGrpSpPr>
      <p:grpSpPr>
        <a:xfrm>
          <a:off x="0" y="0"/>
          <a:ext cx="0" cy="0"/>
          <a:chOff x="0" y="0"/>
          <a:chExt cx="0" cy="0"/>
        </a:xfrm>
      </p:grpSpPr>
      <p:sp>
        <p:nvSpPr>
          <p:cNvPr id="747" name="Google Shape;747;g43fcd3d0ae_0_229: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8" name="Google Shape;748;g43fcd3d0ae_0_22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56" name="Shape 756"/>
        <p:cNvGrpSpPr/>
        <p:nvPr/>
      </p:nvGrpSpPr>
      <p:grpSpPr>
        <a:xfrm>
          <a:off x="0" y="0"/>
          <a:ext cx="0" cy="0"/>
          <a:chOff x="0" y="0"/>
          <a:chExt cx="0" cy="0"/>
        </a:xfrm>
      </p:grpSpPr>
      <p:sp>
        <p:nvSpPr>
          <p:cNvPr id="757" name="Google Shape;757;g468cdcf32b_0_17: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8" name="Google Shape;758;g468cdcf32b_0_1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66" name="Shape 766"/>
        <p:cNvGrpSpPr/>
        <p:nvPr/>
      </p:nvGrpSpPr>
      <p:grpSpPr>
        <a:xfrm>
          <a:off x="0" y="0"/>
          <a:ext cx="0" cy="0"/>
          <a:chOff x="0" y="0"/>
          <a:chExt cx="0" cy="0"/>
        </a:xfrm>
      </p:grpSpPr>
      <p:sp>
        <p:nvSpPr>
          <p:cNvPr id="767" name="Google Shape;767;g452601ed8e_0_1422: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8" name="Google Shape;768;g452601ed8e_0_142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75" name="Shape 775"/>
        <p:cNvGrpSpPr/>
        <p:nvPr/>
      </p:nvGrpSpPr>
      <p:grpSpPr>
        <a:xfrm>
          <a:off x="0" y="0"/>
          <a:ext cx="0" cy="0"/>
          <a:chOff x="0" y="0"/>
          <a:chExt cx="0" cy="0"/>
        </a:xfrm>
      </p:grpSpPr>
      <p:sp>
        <p:nvSpPr>
          <p:cNvPr id="776" name="Google Shape;776;g452601ed8e_0_1435: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7" name="Google Shape;777;g452601ed8e_0_143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82" name="Shape 782"/>
        <p:cNvGrpSpPr/>
        <p:nvPr/>
      </p:nvGrpSpPr>
      <p:grpSpPr>
        <a:xfrm>
          <a:off x="0" y="0"/>
          <a:ext cx="0" cy="0"/>
          <a:chOff x="0" y="0"/>
          <a:chExt cx="0" cy="0"/>
        </a:xfrm>
      </p:grpSpPr>
      <p:sp>
        <p:nvSpPr>
          <p:cNvPr id="783" name="Google Shape;783;g452601ed8e_0_1451: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4" name="Google Shape;784;g452601ed8e_0_145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7" name="Shape 167"/>
        <p:cNvGrpSpPr/>
        <p:nvPr/>
      </p:nvGrpSpPr>
      <p:grpSpPr>
        <a:xfrm>
          <a:off x="0" y="0"/>
          <a:ext cx="0" cy="0"/>
          <a:chOff x="0" y="0"/>
          <a:chExt cx="0" cy="0"/>
        </a:xfrm>
      </p:grpSpPr>
      <p:sp>
        <p:nvSpPr>
          <p:cNvPr id="168" name="Google Shape;168;g452601ed8e_0_1632: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Monitoring platform for cloud-scale infrastructures and applications that aggregates data from more than 200 technologies for troubleshooting, alerting, and graphing. We ingest trillions of data point per day through performance Metrics, Traces of the requests through your systems, and Logs.</a:t>
            </a:r>
            <a:endParaRPr>
              <a:solidFill>
                <a:schemeClr val="dk1"/>
              </a:solidFill>
            </a:endParaRPr>
          </a:p>
        </p:txBody>
      </p:sp>
      <p:sp>
        <p:nvSpPr>
          <p:cNvPr id="169" name="Google Shape;169;g452601ed8e_0_163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89" name="Shape 789"/>
        <p:cNvGrpSpPr/>
        <p:nvPr/>
      </p:nvGrpSpPr>
      <p:grpSpPr>
        <a:xfrm>
          <a:off x="0" y="0"/>
          <a:ext cx="0" cy="0"/>
          <a:chOff x="0" y="0"/>
          <a:chExt cx="0" cy="0"/>
        </a:xfrm>
      </p:grpSpPr>
      <p:sp>
        <p:nvSpPr>
          <p:cNvPr id="790" name="Google Shape;790;g452601ed8e_0_1472: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1" name="Google Shape;791;g452601ed8e_0_147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98" name="Shape 798"/>
        <p:cNvGrpSpPr/>
        <p:nvPr/>
      </p:nvGrpSpPr>
      <p:grpSpPr>
        <a:xfrm>
          <a:off x="0" y="0"/>
          <a:ext cx="0" cy="0"/>
          <a:chOff x="0" y="0"/>
          <a:chExt cx="0" cy="0"/>
        </a:xfrm>
      </p:grpSpPr>
      <p:sp>
        <p:nvSpPr>
          <p:cNvPr id="799" name="Google Shape;799;g452601ed8e_0_1480: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0" name="Google Shape;800;g452601ed8e_0_148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6" name="Shape 806"/>
        <p:cNvGrpSpPr/>
        <p:nvPr/>
      </p:nvGrpSpPr>
      <p:grpSpPr>
        <a:xfrm>
          <a:off x="0" y="0"/>
          <a:ext cx="0" cy="0"/>
          <a:chOff x="0" y="0"/>
          <a:chExt cx="0" cy="0"/>
        </a:xfrm>
      </p:grpSpPr>
      <p:sp>
        <p:nvSpPr>
          <p:cNvPr id="807" name="Google Shape;807;g43fcd3d0ae_0_239: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8" name="Google Shape;808;g43fcd3d0ae_0_23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23" name="Shape 823"/>
        <p:cNvGrpSpPr/>
        <p:nvPr/>
      </p:nvGrpSpPr>
      <p:grpSpPr>
        <a:xfrm>
          <a:off x="0" y="0"/>
          <a:ext cx="0" cy="0"/>
          <a:chOff x="0" y="0"/>
          <a:chExt cx="0" cy="0"/>
        </a:xfrm>
      </p:grpSpPr>
      <p:sp>
        <p:nvSpPr>
          <p:cNvPr id="824" name="Google Shape;824;g452601ed8e_0_81: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5" name="Google Shape;825;g452601ed8e_0_8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31" name="Shape 831"/>
        <p:cNvGrpSpPr/>
        <p:nvPr/>
      </p:nvGrpSpPr>
      <p:grpSpPr>
        <a:xfrm>
          <a:off x="0" y="0"/>
          <a:ext cx="0" cy="0"/>
          <a:chOff x="0" y="0"/>
          <a:chExt cx="0" cy="0"/>
        </a:xfrm>
      </p:grpSpPr>
      <p:sp>
        <p:nvSpPr>
          <p:cNvPr id="832" name="Google Shape;832;g42ca46401a_0_318: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3" name="Google Shape;833;g42ca46401a_0_31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4" name="Shape 174"/>
        <p:cNvGrpSpPr/>
        <p:nvPr/>
      </p:nvGrpSpPr>
      <p:grpSpPr>
        <a:xfrm>
          <a:off x="0" y="0"/>
          <a:ext cx="0" cy="0"/>
          <a:chOff x="0" y="0"/>
          <a:chExt cx="0" cy="0"/>
        </a:xfrm>
      </p:grpSpPr>
      <p:sp>
        <p:nvSpPr>
          <p:cNvPr id="175" name="Google Shape;175;g452601ed8e_0_1640: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Monitoring platform for cloud-scale infrastructures and applications that aggregates data from more than 200 technologies for troubleshooting, alerting, and graphing. We ingest trillions of data point per day through performance Metrics, Traces of the requests through your systems, and Logs.</a:t>
            </a:r>
            <a:endParaRPr>
              <a:solidFill>
                <a:schemeClr val="dk1"/>
              </a:solidFill>
            </a:endParaRPr>
          </a:p>
        </p:txBody>
      </p:sp>
      <p:sp>
        <p:nvSpPr>
          <p:cNvPr id="176" name="Google Shape;176;g452601ed8e_0_164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1" name="Shape 181"/>
        <p:cNvGrpSpPr/>
        <p:nvPr/>
      </p:nvGrpSpPr>
      <p:grpSpPr>
        <a:xfrm>
          <a:off x="0" y="0"/>
          <a:ext cx="0" cy="0"/>
          <a:chOff x="0" y="0"/>
          <a:chExt cx="0" cy="0"/>
        </a:xfrm>
      </p:grpSpPr>
      <p:sp>
        <p:nvSpPr>
          <p:cNvPr id="182" name="Google Shape;182;g42ca46401a_0_26: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t>Cerebral cortex</a:t>
            </a:r>
            <a:r>
              <a:rPr lang="en"/>
              <a:t> of the company.</a:t>
            </a:r>
            <a:endParaRPr/>
          </a:p>
        </p:txBody>
      </p:sp>
      <p:sp>
        <p:nvSpPr>
          <p:cNvPr id="183" name="Google Shape;183;g42ca46401a_0_2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solidFill>
          <a:srgbClr val="774AA4"/>
        </a:solidFill>
      </p:bgPr>
    </p:bg>
    <p:spTree>
      <p:nvGrpSpPr>
        <p:cNvPr id="55" name="Shape 55"/>
        <p:cNvGrpSpPr/>
        <p:nvPr/>
      </p:nvGrpSpPr>
      <p:grpSpPr>
        <a:xfrm>
          <a:off x="0" y="0"/>
          <a:ext cx="0" cy="0"/>
          <a:chOff x="0" y="0"/>
          <a:chExt cx="0" cy="0"/>
        </a:xfrm>
      </p:grpSpPr>
      <p:sp>
        <p:nvSpPr>
          <p:cNvPr id="56" name="Google Shape;56;p14"/>
          <p:cNvSpPr txBox="1"/>
          <p:nvPr>
            <p:ph type="ctrTitle"/>
          </p:nvPr>
        </p:nvSpPr>
        <p:spPr>
          <a:xfrm>
            <a:off x="1143000" y="841772"/>
            <a:ext cx="6858000" cy="1790700"/>
          </a:xfrm>
          <a:prstGeom prst="rect">
            <a:avLst/>
          </a:prstGeom>
          <a:noFill/>
          <a:ln>
            <a:noFill/>
          </a:ln>
        </p:spPr>
        <p:txBody>
          <a:bodyPr anchorCtr="0" anchor="b" bIns="91425" lIns="91425" spcFirstLastPara="1" rIns="91425" wrap="square" tIns="91425"/>
          <a:lstStyle>
            <a:lvl1pPr indent="0" lvl="0" marL="0" marR="0" rtl="0" algn="ctr">
              <a:lnSpc>
                <a:spcPct val="90000"/>
              </a:lnSpc>
              <a:spcBef>
                <a:spcPts val="0"/>
              </a:spcBef>
              <a:spcAft>
                <a:spcPts val="0"/>
              </a:spcAft>
              <a:buClr>
                <a:schemeClr val="lt1"/>
              </a:buClr>
              <a:buSzPts val="1400"/>
              <a:buNone/>
              <a:defRPr i="0" sz="4500" u="none" cap="none" strike="noStrike">
                <a:solidFill>
                  <a:schemeClr val="lt1"/>
                </a:solidFill>
              </a:defRPr>
            </a:lvl1pPr>
            <a:lvl2pPr indent="0" lvl="1" rtl="0">
              <a:spcBef>
                <a:spcPts val="0"/>
              </a:spcBef>
              <a:spcAft>
                <a:spcPts val="0"/>
              </a:spcAft>
              <a:buSzPts val="1400"/>
              <a:buNone/>
              <a:defRPr sz="1800"/>
            </a:lvl2pPr>
            <a:lvl3pPr indent="0" lvl="2" rtl="0">
              <a:spcBef>
                <a:spcPts val="0"/>
              </a:spcBef>
              <a:spcAft>
                <a:spcPts val="0"/>
              </a:spcAft>
              <a:buSzPts val="1400"/>
              <a:buNone/>
              <a:defRPr sz="1800"/>
            </a:lvl3pPr>
            <a:lvl4pPr indent="0" lvl="3" rtl="0">
              <a:spcBef>
                <a:spcPts val="0"/>
              </a:spcBef>
              <a:spcAft>
                <a:spcPts val="0"/>
              </a:spcAft>
              <a:buSzPts val="1400"/>
              <a:buNone/>
              <a:defRPr sz="1800"/>
            </a:lvl4pPr>
            <a:lvl5pPr indent="0" lvl="4" rtl="0">
              <a:spcBef>
                <a:spcPts val="0"/>
              </a:spcBef>
              <a:spcAft>
                <a:spcPts val="0"/>
              </a:spcAft>
              <a:buSzPts val="1400"/>
              <a:buNone/>
              <a:defRPr sz="1800"/>
            </a:lvl5pPr>
            <a:lvl6pPr indent="0" lvl="5" rtl="0">
              <a:spcBef>
                <a:spcPts val="0"/>
              </a:spcBef>
              <a:spcAft>
                <a:spcPts val="0"/>
              </a:spcAft>
              <a:buSzPts val="1400"/>
              <a:buNone/>
              <a:defRPr sz="1800"/>
            </a:lvl6pPr>
            <a:lvl7pPr indent="0" lvl="6" rtl="0">
              <a:spcBef>
                <a:spcPts val="0"/>
              </a:spcBef>
              <a:spcAft>
                <a:spcPts val="0"/>
              </a:spcAft>
              <a:buSzPts val="1400"/>
              <a:buNone/>
              <a:defRPr sz="1800"/>
            </a:lvl7pPr>
            <a:lvl8pPr indent="0" lvl="7" rtl="0">
              <a:spcBef>
                <a:spcPts val="0"/>
              </a:spcBef>
              <a:spcAft>
                <a:spcPts val="0"/>
              </a:spcAft>
              <a:buSzPts val="1400"/>
              <a:buNone/>
              <a:defRPr sz="1800"/>
            </a:lvl8pPr>
            <a:lvl9pPr indent="0" lvl="8" rtl="0">
              <a:spcBef>
                <a:spcPts val="0"/>
              </a:spcBef>
              <a:spcAft>
                <a:spcPts val="0"/>
              </a:spcAft>
              <a:buSzPts val="1400"/>
              <a:buNone/>
              <a:defRPr sz="1800"/>
            </a:lvl9pPr>
          </a:lstStyle>
          <a:p/>
        </p:txBody>
      </p:sp>
      <p:sp>
        <p:nvSpPr>
          <p:cNvPr id="57" name="Google Shape;57;p14"/>
          <p:cNvSpPr txBox="1"/>
          <p:nvPr>
            <p:ph idx="1" type="subTitle"/>
          </p:nvPr>
        </p:nvSpPr>
        <p:spPr>
          <a:xfrm>
            <a:off x="1143000" y="2701528"/>
            <a:ext cx="6858000" cy="1241700"/>
          </a:xfrm>
          <a:prstGeom prst="rect">
            <a:avLst/>
          </a:prstGeom>
          <a:noFill/>
          <a:ln>
            <a:noFill/>
          </a:ln>
        </p:spPr>
        <p:txBody>
          <a:bodyPr anchorCtr="0" anchor="t" bIns="91425" lIns="91425" spcFirstLastPara="1" rIns="91425" wrap="square" tIns="91425"/>
          <a:lstStyle>
            <a:lvl1pPr indent="0" lvl="0" marL="0" marR="0" rtl="0" algn="ctr">
              <a:lnSpc>
                <a:spcPct val="90000"/>
              </a:lnSpc>
              <a:spcBef>
                <a:spcPts val="750"/>
              </a:spcBef>
              <a:spcAft>
                <a:spcPts val="0"/>
              </a:spcAft>
              <a:buClr>
                <a:schemeClr val="lt1"/>
              </a:buClr>
              <a:buSzPts val="2100"/>
              <a:buNone/>
              <a:defRPr i="0" sz="1800" u="none" cap="none" strike="noStrike">
                <a:solidFill>
                  <a:schemeClr val="lt1"/>
                </a:solidFill>
              </a:defRPr>
            </a:lvl1pPr>
            <a:lvl2pPr indent="0" lvl="1" marL="342900" marR="0" rtl="0" algn="ctr">
              <a:lnSpc>
                <a:spcPct val="90000"/>
              </a:lnSpc>
              <a:spcBef>
                <a:spcPts val="375"/>
              </a:spcBef>
              <a:spcAft>
                <a:spcPts val="0"/>
              </a:spcAft>
              <a:buClr>
                <a:schemeClr val="lt1"/>
              </a:buClr>
              <a:buSzPts val="1800"/>
              <a:buNone/>
              <a:defRPr i="0" sz="1500" u="none" cap="none" strike="noStrike">
                <a:solidFill>
                  <a:schemeClr val="lt1"/>
                </a:solidFill>
              </a:defRPr>
            </a:lvl2pPr>
            <a:lvl3pPr indent="0" lvl="2" marL="685800" marR="0" rtl="0" algn="ctr">
              <a:lnSpc>
                <a:spcPct val="90000"/>
              </a:lnSpc>
              <a:spcBef>
                <a:spcPts val="375"/>
              </a:spcBef>
              <a:spcAft>
                <a:spcPts val="0"/>
              </a:spcAft>
              <a:buClr>
                <a:schemeClr val="lt1"/>
              </a:buClr>
              <a:buSzPts val="1500"/>
              <a:buNone/>
              <a:defRPr i="0" sz="1350" u="none" cap="none" strike="noStrike">
                <a:solidFill>
                  <a:schemeClr val="lt1"/>
                </a:solidFill>
              </a:defRPr>
            </a:lvl3pPr>
            <a:lvl4pPr indent="0" lvl="3" marL="1028700" marR="0" rtl="0" algn="ctr">
              <a:lnSpc>
                <a:spcPct val="90000"/>
              </a:lnSpc>
              <a:spcBef>
                <a:spcPts val="375"/>
              </a:spcBef>
              <a:spcAft>
                <a:spcPts val="0"/>
              </a:spcAft>
              <a:buClr>
                <a:schemeClr val="lt1"/>
              </a:buClr>
              <a:buSzPts val="1350"/>
              <a:buNone/>
              <a:defRPr i="0" sz="1200" u="none" cap="none" strike="noStrike">
                <a:solidFill>
                  <a:schemeClr val="lt1"/>
                </a:solidFill>
              </a:defRPr>
            </a:lvl4pPr>
            <a:lvl5pPr indent="0" lvl="4" marL="1371600" marR="0" rtl="0" algn="ctr">
              <a:lnSpc>
                <a:spcPct val="90000"/>
              </a:lnSpc>
              <a:spcBef>
                <a:spcPts val="375"/>
              </a:spcBef>
              <a:spcAft>
                <a:spcPts val="0"/>
              </a:spcAft>
              <a:buClr>
                <a:schemeClr val="lt1"/>
              </a:buClr>
              <a:buSzPts val="1350"/>
              <a:buNone/>
              <a:defRPr i="0" sz="1200" u="none" cap="none" strike="noStrike">
                <a:solidFill>
                  <a:schemeClr val="lt1"/>
                </a:solidFill>
              </a:defRPr>
            </a:lvl5pPr>
            <a:lvl6pPr indent="0" lvl="5" marL="1714500" marR="0" rtl="0" algn="ctr">
              <a:lnSpc>
                <a:spcPct val="90000"/>
              </a:lnSpc>
              <a:spcBef>
                <a:spcPts val="375"/>
              </a:spcBef>
              <a:spcAft>
                <a:spcPts val="0"/>
              </a:spcAft>
              <a:buClr>
                <a:schemeClr val="dk1"/>
              </a:buClr>
              <a:buSzPts val="1350"/>
              <a:buNone/>
              <a:defRPr i="0" sz="1200" u="none" cap="none" strike="noStrike">
                <a:solidFill>
                  <a:schemeClr val="dk1"/>
                </a:solidFill>
              </a:defRPr>
            </a:lvl6pPr>
            <a:lvl7pPr indent="0" lvl="6" marL="2057400" marR="0" rtl="0" algn="ctr">
              <a:lnSpc>
                <a:spcPct val="90000"/>
              </a:lnSpc>
              <a:spcBef>
                <a:spcPts val="375"/>
              </a:spcBef>
              <a:spcAft>
                <a:spcPts val="0"/>
              </a:spcAft>
              <a:buClr>
                <a:schemeClr val="dk1"/>
              </a:buClr>
              <a:buSzPts val="1350"/>
              <a:buNone/>
              <a:defRPr i="0" sz="1200" u="none" cap="none" strike="noStrike">
                <a:solidFill>
                  <a:schemeClr val="dk1"/>
                </a:solidFill>
              </a:defRPr>
            </a:lvl7pPr>
            <a:lvl8pPr indent="0" lvl="7" marL="2400300" marR="0" rtl="0" algn="ctr">
              <a:lnSpc>
                <a:spcPct val="90000"/>
              </a:lnSpc>
              <a:spcBef>
                <a:spcPts val="375"/>
              </a:spcBef>
              <a:spcAft>
                <a:spcPts val="0"/>
              </a:spcAft>
              <a:buClr>
                <a:schemeClr val="dk1"/>
              </a:buClr>
              <a:buSzPts val="1350"/>
              <a:buNone/>
              <a:defRPr i="0" sz="1200" u="none" cap="none" strike="noStrike">
                <a:solidFill>
                  <a:schemeClr val="dk1"/>
                </a:solidFill>
              </a:defRPr>
            </a:lvl8pPr>
            <a:lvl9pPr indent="0" lvl="8" marL="2743200" marR="0" rtl="0" algn="ctr">
              <a:lnSpc>
                <a:spcPct val="90000"/>
              </a:lnSpc>
              <a:spcBef>
                <a:spcPts val="375"/>
              </a:spcBef>
              <a:spcAft>
                <a:spcPts val="0"/>
              </a:spcAft>
              <a:buClr>
                <a:schemeClr val="dk1"/>
              </a:buClr>
              <a:buSzPts val="1350"/>
              <a:buNone/>
              <a:defRPr i="0" sz="1200" u="none" cap="none" strike="noStrike">
                <a:solidFill>
                  <a:schemeClr val="dk1"/>
                </a:solidFill>
              </a:defRPr>
            </a:lvl9pPr>
          </a:lstStyle>
          <a:p/>
        </p:txBody>
      </p:sp>
      <p:sp>
        <p:nvSpPr>
          <p:cNvPr id="58" name="Google Shape;58;p1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59" name="Shape 59"/>
        <p:cNvGrpSpPr/>
        <p:nvPr/>
      </p:nvGrpSpPr>
      <p:grpSpPr>
        <a:xfrm>
          <a:off x="0" y="0"/>
          <a:ext cx="0" cy="0"/>
          <a:chOff x="0" y="0"/>
          <a:chExt cx="0" cy="0"/>
        </a:xfrm>
      </p:grpSpPr>
      <p:sp>
        <p:nvSpPr>
          <p:cNvPr id="60" name="Google Shape;60;p15"/>
          <p:cNvSpPr txBox="1"/>
          <p:nvPr>
            <p:ph type="title"/>
          </p:nvPr>
        </p:nvSpPr>
        <p:spPr>
          <a:xfrm>
            <a:off x="628650" y="273844"/>
            <a:ext cx="7886700" cy="994200"/>
          </a:xfrm>
          <a:prstGeom prst="rect">
            <a:avLst/>
          </a:prstGeom>
          <a:noFill/>
          <a:ln>
            <a:noFill/>
          </a:ln>
        </p:spPr>
        <p:txBody>
          <a:bodyPr anchorCtr="0" anchor="ctr" bIns="91425" lIns="91425" spcFirstLastPara="1" rIns="91425" wrap="square" tIns="91425"/>
          <a:lstStyle>
            <a:lvl1pPr indent="0" lvl="0" marL="0" marR="0" rtl="0" algn="l">
              <a:lnSpc>
                <a:spcPct val="90000"/>
              </a:lnSpc>
              <a:spcBef>
                <a:spcPts val="0"/>
              </a:spcBef>
              <a:spcAft>
                <a:spcPts val="0"/>
              </a:spcAft>
              <a:buClr>
                <a:schemeClr val="lt1"/>
              </a:buClr>
              <a:buSzPts val="1400"/>
              <a:buNone/>
              <a:defRPr i="0" sz="3300" u="none" cap="none" strike="noStrike">
                <a:solidFill>
                  <a:schemeClr val="lt1"/>
                </a:solidFill>
              </a:defRPr>
            </a:lvl1pPr>
            <a:lvl2pPr indent="0" lvl="1" rtl="0">
              <a:spcBef>
                <a:spcPts val="0"/>
              </a:spcBef>
              <a:spcAft>
                <a:spcPts val="0"/>
              </a:spcAft>
              <a:buSzPts val="1400"/>
              <a:buFont typeface="Helvetica Neue"/>
              <a:buNone/>
              <a:defRPr sz="1800">
                <a:latin typeface="Helvetica Neue"/>
                <a:ea typeface="Helvetica Neue"/>
                <a:cs typeface="Helvetica Neue"/>
                <a:sym typeface="Helvetica Neue"/>
              </a:defRPr>
            </a:lvl2pPr>
            <a:lvl3pPr indent="0" lvl="2" rtl="0">
              <a:spcBef>
                <a:spcPts val="0"/>
              </a:spcBef>
              <a:spcAft>
                <a:spcPts val="0"/>
              </a:spcAft>
              <a:buSzPts val="1400"/>
              <a:buFont typeface="Helvetica Neue"/>
              <a:buNone/>
              <a:defRPr sz="1800">
                <a:latin typeface="Helvetica Neue"/>
                <a:ea typeface="Helvetica Neue"/>
                <a:cs typeface="Helvetica Neue"/>
                <a:sym typeface="Helvetica Neue"/>
              </a:defRPr>
            </a:lvl3pPr>
            <a:lvl4pPr indent="0" lvl="3" rtl="0">
              <a:spcBef>
                <a:spcPts val="0"/>
              </a:spcBef>
              <a:spcAft>
                <a:spcPts val="0"/>
              </a:spcAft>
              <a:buSzPts val="1400"/>
              <a:buFont typeface="Helvetica Neue"/>
              <a:buNone/>
              <a:defRPr sz="1800">
                <a:latin typeface="Helvetica Neue"/>
                <a:ea typeface="Helvetica Neue"/>
                <a:cs typeface="Helvetica Neue"/>
                <a:sym typeface="Helvetica Neue"/>
              </a:defRPr>
            </a:lvl4pPr>
            <a:lvl5pPr indent="0" lvl="4" rtl="0">
              <a:spcBef>
                <a:spcPts val="0"/>
              </a:spcBef>
              <a:spcAft>
                <a:spcPts val="0"/>
              </a:spcAft>
              <a:buSzPts val="1400"/>
              <a:buFont typeface="Helvetica Neue"/>
              <a:buNone/>
              <a:defRPr sz="1800">
                <a:latin typeface="Helvetica Neue"/>
                <a:ea typeface="Helvetica Neue"/>
                <a:cs typeface="Helvetica Neue"/>
                <a:sym typeface="Helvetica Neue"/>
              </a:defRPr>
            </a:lvl5pPr>
            <a:lvl6pPr indent="0" lvl="5" rtl="0">
              <a:spcBef>
                <a:spcPts val="0"/>
              </a:spcBef>
              <a:spcAft>
                <a:spcPts val="0"/>
              </a:spcAft>
              <a:buSzPts val="1400"/>
              <a:buFont typeface="Helvetica Neue"/>
              <a:buNone/>
              <a:defRPr sz="1800">
                <a:latin typeface="Helvetica Neue"/>
                <a:ea typeface="Helvetica Neue"/>
                <a:cs typeface="Helvetica Neue"/>
                <a:sym typeface="Helvetica Neue"/>
              </a:defRPr>
            </a:lvl6pPr>
            <a:lvl7pPr indent="0" lvl="6" rtl="0">
              <a:spcBef>
                <a:spcPts val="0"/>
              </a:spcBef>
              <a:spcAft>
                <a:spcPts val="0"/>
              </a:spcAft>
              <a:buSzPts val="1400"/>
              <a:buFont typeface="Helvetica Neue"/>
              <a:buNone/>
              <a:defRPr sz="1800">
                <a:latin typeface="Helvetica Neue"/>
                <a:ea typeface="Helvetica Neue"/>
                <a:cs typeface="Helvetica Neue"/>
                <a:sym typeface="Helvetica Neue"/>
              </a:defRPr>
            </a:lvl7pPr>
            <a:lvl8pPr indent="0" lvl="7" rtl="0">
              <a:spcBef>
                <a:spcPts val="0"/>
              </a:spcBef>
              <a:spcAft>
                <a:spcPts val="0"/>
              </a:spcAft>
              <a:buSzPts val="1400"/>
              <a:buFont typeface="Helvetica Neue"/>
              <a:buNone/>
              <a:defRPr sz="1800">
                <a:latin typeface="Helvetica Neue"/>
                <a:ea typeface="Helvetica Neue"/>
                <a:cs typeface="Helvetica Neue"/>
                <a:sym typeface="Helvetica Neue"/>
              </a:defRPr>
            </a:lvl8pPr>
            <a:lvl9pPr indent="0" lvl="8" rtl="0">
              <a:spcBef>
                <a:spcPts val="0"/>
              </a:spcBef>
              <a:spcAft>
                <a:spcPts val="0"/>
              </a:spcAft>
              <a:buSzPts val="1400"/>
              <a:buFont typeface="Helvetica Neue"/>
              <a:buNone/>
              <a:defRPr sz="1800">
                <a:latin typeface="Helvetica Neue"/>
                <a:ea typeface="Helvetica Neue"/>
                <a:cs typeface="Helvetica Neue"/>
                <a:sym typeface="Helvetica Neue"/>
              </a:defRPr>
            </a:lvl9pPr>
          </a:lstStyle>
          <a:p/>
        </p:txBody>
      </p:sp>
      <p:sp>
        <p:nvSpPr>
          <p:cNvPr id="61" name="Google Shape;61;p15"/>
          <p:cNvSpPr txBox="1"/>
          <p:nvPr>
            <p:ph idx="1" type="body"/>
          </p:nvPr>
        </p:nvSpPr>
        <p:spPr>
          <a:xfrm>
            <a:off x="628650" y="1369219"/>
            <a:ext cx="7886700" cy="3263400"/>
          </a:xfrm>
          <a:prstGeom prst="rect">
            <a:avLst/>
          </a:prstGeom>
          <a:noFill/>
          <a:ln>
            <a:noFill/>
          </a:ln>
        </p:spPr>
        <p:txBody>
          <a:bodyPr anchorCtr="0" anchor="t" bIns="91425" lIns="91425" spcFirstLastPara="1" rIns="91425" wrap="square" tIns="91425"/>
          <a:lstStyle>
            <a:lvl1pPr indent="-361950" lvl="0" marL="457200" marR="0" rtl="0" algn="l">
              <a:lnSpc>
                <a:spcPct val="90000"/>
              </a:lnSpc>
              <a:spcBef>
                <a:spcPts val="750"/>
              </a:spcBef>
              <a:spcAft>
                <a:spcPts val="0"/>
              </a:spcAft>
              <a:buClr>
                <a:schemeClr val="lt1"/>
              </a:buClr>
              <a:buSzPts val="2100"/>
              <a:buChar char="•"/>
              <a:defRPr i="0" sz="2100" u="none" cap="none" strike="noStrike">
                <a:solidFill>
                  <a:schemeClr val="lt1"/>
                </a:solidFill>
              </a:defRPr>
            </a:lvl1pPr>
            <a:lvl2pPr indent="-342900" lvl="1" marL="914400" marR="0" rtl="0" algn="l">
              <a:lnSpc>
                <a:spcPct val="90000"/>
              </a:lnSpc>
              <a:spcBef>
                <a:spcPts val="375"/>
              </a:spcBef>
              <a:spcAft>
                <a:spcPts val="0"/>
              </a:spcAft>
              <a:buClr>
                <a:schemeClr val="lt1"/>
              </a:buClr>
              <a:buSzPts val="1800"/>
              <a:buChar char="•"/>
              <a:defRPr i="0" sz="1800" u="none" cap="none" strike="noStrike">
                <a:solidFill>
                  <a:schemeClr val="lt1"/>
                </a:solidFill>
              </a:defRPr>
            </a:lvl2pPr>
            <a:lvl3pPr indent="-323850" lvl="2" marL="1371600" marR="0" rtl="0" algn="l">
              <a:lnSpc>
                <a:spcPct val="90000"/>
              </a:lnSpc>
              <a:spcBef>
                <a:spcPts val="375"/>
              </a:spcBef>
              <a:spcAft>
                <a:spcPts val="0"/>
              </a:spcAft>
              <a:buClr>
                <a:schemeClr val="lt1"/>
              </a:buClr>
              <a:buSzPts val="1500"/>
              <a:buChar char="•"/>
              <a:defRPr i="0" sz="1500" u="none" cap="none" strike="noStrike">
                <a:solidFill>
                  <a:schemeClr val="lt1"/>
                </a:solidFill>
              </a:defRPr>
            </a:lvl3pPr>
            <a:lvl4pPr indent="-314325" lvl="3" marL="1828800" marR="0" rtl="0" algn="l">
              <a:lnSpc>
                <a:spcPct val="90000"/>
              </a:lnSpc>
              <a:spcBef>
                <a:spcPts val="375"/>
              </a:spcBef>
              <a:spcAft>
                <a:spcPts val="0"/>
              </a:spcAft>
              <a:buClr>
                <a:schemeClr val="lt1"/>
              </a:buClr>
              <a:buSzPts val="1350"/>
              <a:buChar char="•"/>
              <a:defRPr i="0" sz="1350" u="none" cap="none" strike="noStrike">
                <a:solidFill>
                  <a:schemeClr val="lt1"/>
                </a:solidFill>
              </a:defRPr>
            </a:lvl4pPr>
            <a:lvl5pPr indent="-314325" lvl="4" marL="2286000" marR="0" rtl="0" algn="l">
              <a:lnSpc>
                <a:spcPct val="90000"/>
              </a:lnSpc>
              <a:spcBef>
                <a:spcPts val="375"/>
              </a:spcBef>
              <a:spcAft>
                <a:spcPts val="0"/>
              </a:spcAft>
              <a:buClr>
                <a:schemeClr val="lt1"/>
              </a:buClr>
              <a:buSzPts val="1350"/>
              <a:buChar char="•"/>
              <a:defRPr i="0" sz="1350" u="none" cap="none" strike="noStrike">
                <a:solidFill>
                  <a:schemeClr val="lt1"/>
                </a:solidFill>
              </a:defRPr>
            </a:lvl5pPr>
            <a:lvl6pPr indent="-314325" lvl="5" marL="2743200" marR="0" rtl="0" algn="l">
              <a:lnSpc>
                <a:spcPct val="90000"/>
              </a:lnSpc>
              <a:spcBef>
                <a:spcPts val="375"/>
              </a:spcBef>
              <a:spcAft>
                <a:spcPts val="0"/>
              </a:spcAft>
              <a:buClr>
                <a:schemeClr val="dk1"/>
              </a:buClr>
              <a:buSzPts val="1350"/>
              <a:buChar char="•"/>
              <a:defRPr i="0" sz="1350" u="none" cap="none" strike="noStrike">
                <a:solidFill>
                  <a:schemeClr val="dk1"/>
                </a:solidFill>
              </a:defRPr>
            </a:lvl6pPr>
            <a:lvl7pPr indent="-314325" lvl="6" marL="3200400" marR="0" rtl="0" algn="l">
              <a:lnSpc>
                <a:spcPct val="90000"/>
              </a:lnSpc>
              <a:spcBef>
                <a:spcPts val="375"/>
              </a:spcBef>
              <a:spcAft>
                <a:spcPts val="0"/>
              </a:spcAft>
              <a:buClr>
                <a:schemeClr val="dk1"/>
              </a:buClr>
              <a:buSzPts val="1350"/>
              <a:buChar char="•"/>
              <a:defRPr i="0" sz="1350" u="none" cap="none" strike="noStrike">
                <a:solidFill>
                  <a:schemeClr val="dk1"/>
                </a:solidFill>
              </a:defRPr>
            </a:lvl7pPr>
            <a:lvl8pPr indent="-314325" lvl="7" marL="3657600" marR="0" rtl="0" algn="l">
              <a:lnSpc>
                <a:spcPct val="90000"/>
              </a:lnSpc>
              <a:spcBef>
                <a:spcPts val="375"/>
              </a:spcBef>
              <a:spcAft>
                <a:spcPts val="0"/>
              </a:spcAft>
              <a:buClr>
                <a:schemeClr val="dk1"/>
              </a:buClr>
              <a:buSzPts val="1350"/>
              <a:buChar char="•"/>
              <a:defRPr i="0" sz="1350" u="none" cap="none" strike="noStrike">
                <a:solidFill>
                  <a:schemeClr val="dk1"/>
                </a:solidFill>
              </a:defRPr>
            </a:lvl8pPr>
            <a:lvl9pPr indent="-314325" lvl="8" marL="4114800" marR="0" rtl="0" algn="l">
              <a:lnSpc>
                <a:spcPct val="90000"/>
              </a:lnSpc>
              <a:spcBef>
                <a:spcPts val="375"/>
              </a:spcBef>
              <a:spcAft>
                <a:spcPts val="0"/>
              </a:spcAft>
              <a:buClr>
                <a:schemeClr val="dk1"/>
              </a:buClr>
              <a:buSzPts val="1350"/>
              <a:buChar char="•"/>
              <a:defRPr i="0" sz="1350" u="none" cap="none" strike="noStrike">
                <a:solidFill>
                  <a:schemeClr val="dk1"/>
                </a:solidFill>
              </a:defRPr>
            </a:lvl9pPr>
          </a:lstStyle>
          <a:p/>
        </p:txBody>
      </p:sp>
      <p:sp>
        <p:nvSpPr>
          <p:cNvPr id="62" name="Google Shape;62;p1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63" name="Shape 63"/>
        <p:cNvGrpSpPr/>
        <p:nvPr/>
      </p:nvGrpSpPr>
      <p:grpSpPr>
        <a:xfrm>
          <a:off x="0" y="0"/>
          <a:ext cx="0" cy="0"/>
          <a:chOff x="0" y="0"/>
          <a:chExt cx="0" cy="0"/>
        </a:xfrm>
      </p:grpSpPr>
      <p:sp>
        <p:nvSpPr>
          <p:cNvPr id="64" name="Google Shape;64;p16"/>
          <p:cNvSpPr txBox="1"/>
          <p:nvPr>
            <p:ph type="title"/>
          </p:nvPr>
        </p:nvSpPr>
        <p:spPr>
          <a:xfrm>
            <a:off x="623888" y="1282304"/>
            <a:ext cx="7886700" cy="2139600"/>
          </a:xfrm>
          <a:prstGeom prst="rect">
            <a:avLst/>
          </a:prstGeom>
          <a:noFill/>
          <a:ln>
            <a:noFill/>
          </a:ln>
        </p:spPr>
        <p:txBody>
          <a:bodyPr anchorCtr="0" anchor="b" bIns="91425" lIns="91425" spcFirstLastPara="1" rIns="91425" wrap="square" tIns="91425"/>
          <a:lstStyle>
            <a:lvl1pPr indent="0" lvl="0" marL="0" marR="0" rtl="0" algn="l">
              <a:lnSpc>
                <a:spcPct val="90000"/>
              </a:lnSpc>
              <a:spcBef>
                <a:spcPts val="0"/>
              </a:spcBef>
              <a:spcAft>
                <a:spcPts val="0"/>
              </a:spcAft>
              <a:buClr>
                <a:schemeClr val="lt1"/>
              </a:buClr>
              <a:buSzPts val="1400"/>
              <a:buNone/>
              <a:defRPr i="0" sz="4500" u="none" cap="none" strike="noStrike">
                <a:solidFill>
                  <a:schemeClr val="lt1"/>
                </a:solidFill>
              </a:defRPr>
            </a:lvl1pPr>
            <a:lvl2pPr indent="0" lvl="1" rtl="0">
              <a:spcBef>
                <a:spcPts val="0"/>
              </a:spcBef>
              <a:spcAft>
                <a:spcPts val="0"/>
              </a:spcAft>
              <a:buSzPts val="1400"/>
              <a:buNone/>
              <a:defRPr sz="1800"/>
            </a:lvl2pPr>
            <a:lvl3pPr indent="0" lvl="2" rtl="0">
              <a:spcBef>
                <a:spcPts val="0"/>
              </a:spcBef>
              <a:spcAft>
                <a:spcPts val="0"/>
              </a:spcAft>
              <a:buSzPts val="1400"/>
              <a:buNone/>
              <a:defRPr sz="1800"/>
            </a:lvl3pPr>
            <a:lvl4pPr indent="0" lvl="3" rtl="0">
              <a:spcBef>
                <a:spcPts val="0"/>
              </a:spcBef>
              <a:spcAft>
                <a:spcPts val="0"/>
              </a:spcAft>
              <a:buSzPts val="1400"/>
              <a:buNone/>
              <a:defRPr sz="1800"/>
            </a:lvl4pPr>
            <a:lvl5pPr indent="0" lvl="4" rtl="0">
              <a:spcBef>
                <a:spcPts val="0"/>
              </a:spcBef>
              <a:spcAft>
                <a:spcPts val="0"/>
              </a:spcAft>
              <a:buSzPts val="1400"/>
              <a:buNone/>
              <a:defRPr sz="1800"/>
            </a:lvl5pPr>
            <a:lvl6pPr indent="0" lvl="5" rtl="0">
              <a:spcBef>
                <a:spcPts val="0"/>
              </a:spcBef>
              <a:spcAft>
                <a:spcPts val="0"/>
              </a:spcAft>
              <a:buSzPts val="1400"/>
              <a:buNone/>
              <a:defRPr sz="1800"/>
            </a:lvl6pPr>
            <a:lvl7pPr indent="0" lvl="6" rtl="0">
              <a:spcBef>
                <a:spcPts val="0"/>
              </a:spcBef>
              <a:spcAft>
                <a:spcPts val="0"/>
              </a:spcAft>
              <a:buSzPts val="1400"/>
              <a:buNone/>
              <a:defRPr sz="1800"/>
            </a:lvl7pPr>
            <a:lvl8pPr indent="0" lvl="7" rtl="0">
              <a:spcBef>
                <a:spcPts val="0"/>
              </a:spcBef>
              <a:spcAft>
                <a:spcPts val="0"/>
              </a:spcAft>
              <a:buSzPts val="1400"/>
              <a:buNone/>
              <a:defRPr sz="1800"/>
            </a:lvl8pPr>
            <a:lvl9pPr indent="0" lvl="8" rtl="0">
              <a:spcBef>
                <a:spcPts val="0"/>
              </a:spcBef>
              <a:spcAft>
                <a:spcPts val="0"/>
              </a:spcAft>
              <a:buSzPts val="1400"/>
              <a:buNone/>
              <a:defRPr sz="1800"/>
            </a:lvl9pPr>
          </a:lstStyle>
          <a:p/>
        </p:txBody>
      </p:sp>
      <p:sp>
        <p:nvSpPr>
          <p:cNvPr id="65" name="Google Shape;65;p16"/>
          <p:cNvSpPr txBox="1"/>
          <p:nvPr>
            <p:ph idx="1" type="body"/>
          </p:nvPr>
        </p:nvSpPr>
        <p:spPr>
          <a:xfrm>
            <a:off x="623888" y="3442098"/>
            <a:ext cx="7886700" cy="1125300"/>
          </a:xfrm>
          <a:prstGeom prst="rect">
            <a:avLst/>
          </a:prstGeom>
          <a:noFill/>
          <a:ln>
            <a:noFill/>
          </a:ln>
        </p:spPr>
        <p:txBody>
          <a:bodyPr anchorCtr="0" anchor="t" bIns="91425" lIns="91425" spcFirstLastPara="1" rIns="91425" wrap="square" tIns="91425"/>
          <a:lstStyle>
            <a:lvl1pPr indent="-228600" lvl="0" marL="457200" marR="0" rtl="0" algn="l">
              <a:lnSpc>
                <a:spcPct val="90000"/>
              </a:lnSpc>
              <a:spcBef>
                <a:spcPts val="750"/>
              </a:spcBef>
              <a:spcAft>
                <a:spcPts val="0"/>
              </a:spcAft>
              <a:buClr>
                <a:srgbClr val="888888"/>
              </a:buClr>
              <a:buSzPts val="2100"/>
              <a:buNone/>
              <a:defRPr i="0" sz="1800" u="none" cap="none" strike="noStrike">
                <a:solidFill>
                  <a:srgbClr val="888888"/>
                </a:solidFill>
              </a:defRPr>
            </a:lvl1pPr>
            <a:lvl2pPr indent="-228600" lvl="1" marL="914400" marR="0" rtl="0" algn="l">
              <a:lnSpc>
                <a:spcPct val="90000"/>
              </a:lnSpc>
              <a:spcBef>
                <a:spcPts val="375"/>
              </a:spcBef>
              <a:spcAft>
                <a:spcPts val="0"/>
              </a:spcAft>
              <a:buClr>
                <a:srgbClr val="888888"/>
              </a:buClr>
              <a:buSzPts val="1800"/>
              <a:buNone/>
              <a:defRPr i="0" sz="1500" u="none" cap="none" strike="noStrike">
                <a:solidFill>
                  <a:srgbClr val="888888"/>
                </a:solidFill>
              </a:defRPr>
            </a:lvl2pPr>
            <a:lvl3pPr indent="-228600" lvl="2" marL="1371600" marR="0" rtl="0" algn="l">
              <a:lnSpc>
                <a:spcPct val="90000"/>
              </a:lnSpc>
              <a:spcBef>
                <a:spcPts val="375"/>
              </a:spcBef>
              <a:spcAft>
                <a:spcPts val="0"/>
              </a:spcAft>
              <a:buClr>
                <a:srgbClr val="888888"/>
              </a:buClr>
              <a:buSzPts val="1500"/>
              <a:buNone/>
              <a:defRPr i="0" sz="1350" u="none" cap="none" strike="noStrike">
                <a:solidFill>
                  <a:srgbClr val="888888"/>
                </a:solidFill>
              </a:defRPr>
            </a:lvl3pPr>
            <a:lvl4pPr indent="-228600" lvl="3" marL="1828800" marR="0" rtl="0" algn="l">
              <a:lnSpc>
                <a:spcPct val="90000"/>
              </a:lnSpc>
              <a:spcBef>
                <a:spcPts val="375"/>
              </a:spcBef>
              <a:spcAft>
                <a:spcPts val="0"/>
              </a:spcAft>
              <a:buClr>
                <a:srgbClr val="888888"/>
              </a:buClr>
              <a:buSzPts val="1350"/>
              <a:buNone/>
              <a:defRPr i="0" sz="1200" u="none" cap="none" strike="noStrike">
                <a:solidFill>
                  <a:srgbClr val="888888"/>
                </a:solidFill>
              </a:defRPr>
            </a:lvl4pPr>
            <a:lvl5pPr indent="-228600" lvl="4" marL="2286000" marR="0" rtl="0" algn="l">
              <a:lnSpc>
                <a:spcPct val="90000"/>
              </a:lnSpc>
              <a:spcBef>
                <a:spcPts val="375"/>
              </a:spcBef>
              <a:spcAft>
                <a:spcPts val="0"/>
              </a:spcAft>
              <a:buClr>
                <a:srgbClr val="888888"/>
              </a:buClr>
              <a:buSzPts val="1350"/>
              <a:buNone/>
              <a:defRPr i="0" sz="1200" u="none" cap="none" strike="noStrike">
                <a:solidFill>
                  <a:srgbClr val="888888"/>
                </a:solidFill>
              </a:defRPr>
            </a:lvl5pPr>
            <a:lvl6pPr indent="-228600" lvl="5" marL="2743200" marR="0" rtl="0" algn="l">
              <a:lnSpc>
                <a:spcPct val="90000"/>
              </a:lnSpc>
              <a:spcBef>
                <a:spcPts val="375"/>
              </a:spcBef>
              <a:spcAft>
                <a:spcPts val="0"/>
              </a:spcAft>
              <a:buClr>
                <a:srgbClr val="888888"/>
              </a:buClr>
              <a:buSzPts val="1350"/>
              <a:buNone/>
              <a:defRPr i="0" sz="1200" u="none" cap="none" strike="noStrike">
                <a:solidFill>
                  <a:srgbClr val="888888"/>
                </a:solidFill>
              </a:defRPr>
            </a:lvl6pPr>
            <a:lvl7pPr indent="-228600" lvl="6" marL="3200400" marR="0" rtl="0" algn="l">
              <a:lnSpc>
                <a:spcPct val="90000"/>
              </a:lnSpc>
              <a:spcBef>
                <a:spcPts val="375"/>
              </a:spcBef>
              <a:spcAft>
                <a:spcPts val="0"/>
              </a:spcAft>
              <a:buClr>
                <a:srgbClr val="888888"/>
              </a:buClr>
              <a:buSzPts val="1350"/>
              <a:buNone/>
              <a:defRPr i="0" sz="1200" u="none" cap="none" strike="noStrike">
                <a:solidFill>
                  <a:srgbClr val="888888"/>
                </a:solidFill>
              </a:defRPr>
            </a:lvl7pPr>
            <a:lvl8pPr indent="-228600" lvl="7" marL="3657600" marR="0" rtl="0" algn="l">
              <a:lnSpc>
                <a:spcPct val="90000"/>
              </a:lnSpc>
              <a:spcBef>
                <a:spcPts val="375"/>
              </a:spcBef>
              <a:spcAft>
                <a:spcPts val="0"/>
              </a:spcAft>
              <a:buClr>
                <a:srgbClr val="888888"/>
              </a:buClr>
              <a:buSzPts val="1350"/>
              <a:buNone/>
              <a:defRPr i="0" sz="1200" u="none" cap="none" strike="noStrike">
                <a:solidFill>
                  <a:srgbClr val="888888"/>
                </a:solidFill>
              </a:defRPr>
            </a:lvl8pPr>
            <a:lvl9pPr indent="-228600" lvl="8" marL="4114800" marR="0" rtl="0" algn="l">
              <a:lnSpc>
                <a:spcPct val="90000"/>
              </a:lnSpc>
              <a:spcBef>
                <a:spcPts val="375"/>
              </a:spcBef>
              <a:spcAft>
                <a:spcPts val="0"/>
              </a:spcAft>
              <a:buClr>
                <a:srgbClr val="888888"/>
              </a:buClr>
              <a:buSzPts val="1350"/>
              <a:buNone/>
              <a:defRPr i="0" sz="1200" u="none" cap="none" strike="noStrike">
                <a:solidFill>
                  <a:srgbClr val="888888"/>
                </a:solidFill>
              </a:defRPr>
            </a:lvl9pPr>
          </a:lstStyle>
          <a:p/>
        </p:txBody>
      </p:sp>
      <p:sp>
        <p:nvSpPr>
          <p:cNvPr id="66" name="Google Shape;66;p1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solidFill>
                  <a:srgbClr val="888888"/>
                </a:solidFill>
              </a:defRPr>
            </a:lvl1pPr>
            <a:lvl2pPr lvl="1">
              <a:buNone/>
              <a:defRPr>
                <a:solidFill>
                  <a:srgbClr val="888888"/>
                </a:solidFill>
              </a:defRPr>
            </a:lvl2pPr>
            <a:lvl3pPr lvl="2">
              <a:buNone/>
              <a:defRPr>
                <a:solidFill>
                  <a:srgbClr val="888888"/>
                </a:solidFill>
              </a:defRPr>
            </a:lvl3pPr>
            <a:lvl4pPr lvl="3">
              <a:buNone/>
              <a:defRPr>
                <a:solidFill>
                  <a:srgbClr val="888888"/>
                </a:solidFill>
              </a:defRPr>
            </a:lvl4pPr>
            <a:lvl5pPr lvl="4">
              <a:buNone/>
              <a:defRPr>
                <a:solidFill>
                  <a:srgbClr val="888888"/>
                </a:solidFill>
              </a:defRPr>
            </a:lvl5pPr>
            <a:lvl6pPr lvl="5">
              <a:buNone/>
              <a:defRPr>
                <a:solidFill>
                  <a:srgbClr val="888888"/>
                </a:solidFill>
              </a:defRPr>
            </a:lvl6pPr>
            <a:lvl7pPr lvl="6">
              <a:buNone/>
              <a:defRPr>
                <a:solidFill>
                  <a:srgbClr val="888888"/>
                </a:solidFill>
              </a:defRPr>
            </a:lvl7pPr>
            <a:lvl8pPr lvl="7">
              <a:buNone/>
              <a:defRPr>
                <a:solidFill>
                  <a:srgbClr val="888888"/>
                </a:solidFill>
              </a:defRPr>
            </a:lvl8pPr>
            <a:lvl9pPr lvl="8">
              <a:buNone/>
              <a:defRPr>
                <a:solidFill>
                  <a:srgbClr val="888888"/>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67" name="Shape 67"/>
        <p:cNvGrpSpPr/>
        <p:nvPr/>
      </p:nvGrpSpPr>
      <p:grpSpPr>
        <a:xfrm>
          <a:off x="0" y="0"/>
          <a:ext cx="0" cy="0"/>
          <a:chOff x="0" y="0"/>
          <a:chExt cx="0" cy="0"/>
        </a:xfrm>
      </p:grpSpPr>
      <p:sp>
        <p:nvSpPr>
          <p:cNvPr id="68" name="Google Shape;68;p17"/>
          <p:cNvSpPr txBox="1"/>
          <p:nvPr>
            <p:ph type="title"/>
          </p:nvPr>
        </p:nvSpPr>
        <p:spPr>
          <a:xfrm>
            <a:off x="628650" y="273844"/>
            <a:ext cx="7886700" cy="994200"/>
          </a:xfrm>
          <a:prstGeom prst="rect">
            <a:avLst/>
          </a:prstGeom>
          <a:noFill/>
          <a:ln>
            <a:noFill/>
          </a:ln>
        </p:spPr>
        <p:txBody>
          <a:bodyPr anchorCtr="0" anchor="ctr" bIns="91425" lIns="91425" spcFirstLastPara="1" rIns="91425" wrap="square" tIns="91425"/>
          <a:lstStyle>
            <a:lvl1pPr indent="0" lvl="0" marL="0" marR="0" rtl="0" algn="l">
              <a:lnSpc>
                <a:spcPct val="90000"/>
              </a:lnSpc>
              <a:spcBef>
                <a:spcPts val="0"/>
              </a:spcBef>
              <a:spcAft>
                <a:spcPts val="0"/>
              </a:spcAft>
              <a:buClr>
                <a:schemeClr val="lt1"/>
              </a:buClr>
              <a:buSzPts val="1400"/>
              <a:buNone/>
              <a:defRPr i="0" sz="3300" u="none" cap="none" strike="noStrike">
                <a:solidFill>
                  <a:schemeClr val="lt1"/>
                </a:solidFill>
              </a:defRPr>
            </a:lvl1pPr>
            <a:lvl2pPr indent="0" lvl="1" rtl="0">
              <a:spcBef>
                <a:spcPts val="0"/>
              </a:spcBef>
              <a:spcAft>
                <a:spcPts val="0"/>
              </a:spcAft>
              <a:buSzPts val="1400"/>
              <a:buFont typeface="Helvetica Neue"/>
              <a:buNone/>
              <a:defRPr sz="1800">
                <a:latin typeface="Helvetica Neue"/>
                <a:ea typeface="Helvetica Neue"/>
                <a:cs typeface="Helvetica Neue"/>
                <a:sym typeface="Helvetica Neue"/>
              </a:defRPr>
            </a:lvl2pPr>
            <a:lvl3pPr indent="0" lvl="2" rtl="0">
              <a:spcBef>
                <a:spcPts val="0"/>
              </a:spcBef>
              <a:spcAft>
                <a:spcPts val="0"/>
              </a:spcAft>
              <a:buSzPts val="1400"/>
              <a:buFont typeface="Helvetica Neue"/>
              <a:buNone/>
              <a:defRPr sz="1800">
                <a:latin typeface="Helvetica Neue"/>
                <a:ea typeface="Helvetica Neue"/>
                <a:cs typeface="Helvetica Neue"/>
                <a:sym typeface="Helvetica Neue"/>
              </a:defRPr>
            </a:lvl3pPr>
            <a:lvl4pPr indent="0" lvl="3" rtl="0">
              <a:spcBef>
                <a:spcPts val="0"/>
              </a:spcBef>
              <a:spcAft>
                <a:spcPts val="0"/>
              </a:spcAft>
              <a:buSzPts val="1400"/>
              <a:buFont typeface="Helvetica Neue"/>
              <a:buNone/>
              <a:defRPr sz="1800">
                <a:latin typeface="Helvetica Neue"/>
                <a:ea typeface="Helvetica Neue"/>
                <a:cs typeface="Helvetica Neue"/>
                <a:sym typeface="Helvetica Neue"/>
              </a:defRPr>
            </a:lvl4pPr>
            <a:lvl5pPr indent="0" lvl="4" rtl="0">
              <a:spcBef>
                <a:spcPts val="0"/>
              </a:spcBef>
              <a:spcAft>
                <a:spcPts val="0"/>
              </a:spcAft>
              <a:buSzPts val="1400"/>
              <a:buFont typeface="Helvetica Neue"/>
              <a:buNone/>
              <a:defRPr sz="1800">
                <a:latin typeface="Helvetica Neue"/>
                <a:ea typeface="Helvetica Neue"/>
                <a:cs typeface="Helvetica Neue"/>
                <a:sym typeface="Helvetica Neue"/>
              </a:defRPr>
            </a:lvl5pPr>
            <a:lvl6pPr indent="0" lvl="5" rtl="0">
              <a:spcBef>
                <a:spcPts val="0"/>
              </a:spcBef>
              <a:spcAft>
                <a:spcPts val="0"/>
              </a:spcAft>
              <a:buSzPts val="1400"/>
              <a:buFont typeface="Helvetica Neue"/>
              <a:buNone/>
              <a:defRPr sz="1800">
                <a:latin typeface="Helvetica Neue"/>
                <a:ea typeface="Helvetica Neue"/>
                <a:cs typeface="Helvetica Neue"/>
                <a:sym typeface="Helvetica Neue"/>
              </a:defRPr>
            </a:lvl6pPr>
            <a:lvl7pPr indent="0" lvl="6" rtl="0">
              <a:spcBef>
                <a:spcPts val="0"/>
              </a:spcBef>
              <a:spcAft>
                <a:spcPts val="0"/>
              </a:spcAft>
              <a:buSzPts val="1400"/>
              <a:buFont typeface="Helvetica Neue"/>
              <a:buNone/>
              <a:defRPr sz="1800">
                <a:latin typeface="Helvetica Neue"/>
                <a:ea typeface="Helvetica Neue"/>
                <a:cs typeface="Helvetica Neue"/>
                <a:sym typeface="Helvetica Neue"/>
              </a:defRPr>
            </a:lvl7pPr>
            <a:lvl8pPr indent="0" lvl="7" rtl="0">
              <a:spcBef>
                <a:spcPts val="0"/>
              </a:spcBef>
              <a:spcAft>
                <a:spcPts val="0"/>
              </a:spcAft>
              <a:buSzPts val="1400"/>
              <a:buFont typeface="Helvetica Neue"/>
              <a:buNone/>
              <a:defRPr sz="1800">
                <a:latin typeface="Helvetica Neue"/>
                <a:ea typeface="Helvetica Neue"/>
                <a:cs typeface="Helvetica Neue"/>
                <a:sym typeface="Helvetica Neue"/>
              </a:defRPr>
            </a:lvl8pPr>
            <a:lvl9pPr indent="0" lvl="8" rtl="0">
              <a:spcBef>
                <a:spcPts val="0"/>
              </a:spcBef>
              <a:spcAft>
                <a:spcPts val="0"/>
              </a:spcAft>
              <a:buSzPts val="1400"/>
              <a:buFont typeface="Helvetica Neue"/>
              <a:buNone/>
              <a:defRPr sz="1800">
                <a:latin typeface="Helvetica Neue"/>
                <a:ea typeface="Helvetica Neue"/>
                <a:cs typeface="Helvetica Neue"/>
                <a:sym typeface="Helvetica Neue"/>
              </a:defRPr>
            </a:lvl9pPr>
          </a:lstStyle>
          <a:p/>
        </p:txBody>
      </p:sp>
      <p:sp>
        <p:nvSpPr>
          <p:cNvPr id="69" name="Google Shape;69;p17"/>
          <p:cNvSpPr txBox="1"/>
          <p:nvPr>
            <p:ph idx="1" type="body"/>
          </p:nvPr>
        </p:nvSpPr>
        <p:spPr>
          <a:xfrm>
            <a:off x="628650" y="1369219"/>
            <a:ext cx="3886200" cy="3263400"/>
          </a:xfrm>
          <a:prstGeom prst="rect">
            <a:avLst/>
          </a:prstGeom>
          <a:noFill/>
          <a:ln>
            <a:noFill/>
          </a:ln>
        </p:spPr>
        <p:txBody>
          <a:bodyPr anchorCtr="0" anchor="t" bIns="91425" lIns="91425" spcFirstLastPara="1" rIns="91425" wrap="square" tIns="91425"/>
          <a:lstStyle>
            <a:lvl1pPr indent="-361950" lvl="0" marL="457200" marR="0" rtl="0" algn="l">
              <a:lnSpc>
                <a:spcPct val="90000"/>
              </a:lnSpc>
              <a:spcBef>
                <a:spcPts val="750"/>
              </a:spcBef>
              <a:spcAft>
                <a:spcPts val="0"/>
              </a:spcAft>
              <a:buClr>
                <a:schemeClr val="lt1"/>
              </a:buClr>
              <a:buSzPts val="2100"/>
              <a:buChar char="•"/>
              <a:defRPr i="0" sz="2100" u="none" cap="none" strike="noStrike">
                <a:solidFill>
                  <a:schemeClr val="lt1"/>
                </a:solidFill>
              </a:defRPr>
            </a:lvl1pPr>
            <a:lvl2pPr indent="-342900" lvl="1" marL="914400" marR="0" rtl="0" algn="l">
              <a:lnSpc>
                <a:spcPct val="90000"/>
              </a:lnSpc>
              <a:spcBef>
                <a:spcPts val="375"/>
              </a:spcBef>
              <a:spcAft>
                <a:spcPts val="0"/>
              </a:spcAft>
              <a:buClr>
                <a:schemeClr val="lt1"/>
              </a:buClr>
              <a:buSzPts val="1800"/>
              <a:buChar char="•"/>
              <a:defRPr i="0" sz="1800" u="none" cap="none" strike="noStrike">
                <a:solidFill>
                  <a:schemeClr val="lt1"/>
                </a:solidFill>
              </a:defRPr>
            </a:lvl2pPr>
            <a:lvl3pPr indent="-323850" lvl="2" marL="1371600" marR="0" rtl="0" algn="l">
              <a:lnSpc>
                <a:spcPct val="90000"/>
              </a:lnSpc>
              <a:spcBef>
                <a:spcPts val="375"/>
              </a:spcBef>
              <a:spcAft>
                <a:spcPts val="0"/>
              </a:spcAft>
              <a:buClr>
                <a:schemeClr val="lt1"/>
              </a:buClr>
              <a:buSzPts val="1500"/>
              <a:buChar char="•"/>
              <a:defRPr i="0" sz="1500" u="none" cap="none" strike="noStrike">
                <a:solidFill>
                  <a:schemeClr val="lt1"/>
                </a:solidFill>
              </a:defRPr>
            </a:lvl3pPr>
            <a:lvl4pPr indent="-314325" lvl="3" marL="1828800" marR="0" rtl="0" algn="l">
              <a:lnSpc>
                <a:spcPct val="90000"/>
              </a:lnSpc>
              <a:spcBef>
                <a:spcPts val="375"/>
              </a:spcBef>
              <a:spcAft>
                <a:spcPts val="0"/>
              </a:spcAft>
              <a:buClr>
                <a:schemeClr val="lt1"/>
              </a:buClr>
              <a:buSzPts val="1350"/>
              <a:buChar char="•"/>
              <a:defRPr i="0" sz="1350" u="none" cap="none" strike="noStrike">
                <a:solidFill>
                  <a:schemeClr val="lt1"/>
                </a:solidFill>
              </a:defRPr>
            </a:lvl4pPr>
            <a:lvl5pPr indent="-314325" lvl="4" marL="2286000" marR="0" rtl="0" algn="l">
              <a:lnSpc>
                <a:spcPct val="90000"/>
              </a:lnSpc>
              <a:spcBef>
                <a:spcPts val="375"/>
              </a:spcBef>
              <a:spcAft>
                <a:spcPts val="0"/>
              </a:spcAft>
              <a:buClr>
                <a:schemeClr val="lt1"/>
              </a:buClr>
              <a:buSzPts val="1350"/>
              <a:buChar char="•"/>
              <a:defRPr i="0" sz="1350" u="none" cap="none" strike="noStrike">
                <a:solidFill>
                  <a:schemeClr val="lt1"/>
                </a:solidFill>
              </a:defRPr>
            </a:lvl5pPr>
            <a:lvl6pPr indent="-314325" lvl="5" marL="2743200" marR="0" rtl="0" algn="l">
              <a:lnSpc>
                <a:spcPct val="90000"/>
              </a:lnSpc>
              <a:spcBef>
                <a:spcPts val="375"/>
              </a:spcBef>
              <a:spcAft>
                <a:spcPts val="0"/>
              </a:spcAft>
              <a:buClr>
                <a:schemeClr val="dk1"/>
              </a:buClr>
              <a:buSzPts val="1350"/>
              <a:buChar char="•"/>
              <a:defRPr i="0" sz="1350" u="none" cap="none" strike="noStrike">
                <a:solidFill>
                  <a:schemeClr val="dk1"/>
                </a:solidFill>
              </a:defRPr>
            </a:lvl6pPr>
            <a:lvl7pPr indent="-314325" lvl="6" marL="3200400" marR="0" rtl="0" algn="l">
              <a:lnSpc>
                <a:spcPct val="90000"/>
              </a:lnSpc>
              <a:spcBef>
                <a:spcPts val="375"/>
              </a:spcBef>
              <a:spcAft>
                <a:spcPts val="0"/>
              </a:spcAft>
              <a:buClr>
                <a:schemeClr val="dk1"/>
              </a:buClr>
              <a:buSzPts val="1350"/>
              <a:buChar char="•"/>
              <a:defRPr i="0" sz="1350" u="none" cap="none" strike="noStrike">
                <a:solidFill>
                  <a:schemeClr val="dk1"/>
                </a:solidFill>
              </a:defRPr>
            </a:lvl7pPr>
            <a:lvl8pPr indent="-314325" lvl="7" marL="3657600" marR="0" rtl="0" algn="l">
              <a:lnSpc>
                <a:spcPct val="90000"/>
              </a:lnSpc>
              <a:spcBef>
                <a:spcPts val="375"/>
              </a:spcBef>
              <a:spcAft>
                <a:spcPts val="0"/>
              </a:spcAft>
              <a:buClr>
                <a:schemeClr val="dk1"/>
              </a:buClr>
              <a:buSzPts val="1350"/>
              <a:buChar char="•"/>
              <a:defRPr i="0" sz="1350" u="none" cap="none" strike="noStrike">
                <a:solidFill>
                  <a:schemeClr val="dk1"/>
                </a:solidFill>
              </a:defRPr>
            </a:lvl8pPr>
            <a:lvl9pPr indent="-314325" lvl="8" marL="4114800" marR="0" rtl="0" algn="l">
              <a:lnSpc>
                <a:spcPct val="90000"/>
              </a:lnSpc>
              <a:spcBef>
                <a:spcPts val="375"/>
              </a:spcBef>
              <a:spcAft>
                <a:spcPts val="0"/>
              </a:spcAft>
              <a:buClr>
                <a:schemeClr val="dk1"/>
              </a:buClr>
              <a:buSzPts val="1350"/>
              <a:buChar char="•"/>
              <a:defRPr i="0" sz="1350" u="none" cap="none" strike="noStrike">
                <a:solidFill>
                  <a:schemeClr val="dk1"/>
                </a:solidFill>
              </a:defRPr>
            </a:lvl9pPr>
          </a:lstStyle>
          <a:p/>
        </p:txBody>
      </p:sp>
      <p:sp>
        <p:nvSpPr>
          <p:cNvPr id="70" name="Google Shape;70;p17"/>
          <p:cNvSpPr txBox="1"/>
          <p:nvPr>
            <p:ph idx="2" type="body"/>
          </p:nvPr>
        </p:nvSpPr>
        <p:spPr>
          <a:xfrm>
            <a:off x="4629150" y="1369219"/>
            <a:ext cx="3886200" cy="3263400"/>
          </a:xfrm>
          <a:prstGeom prst="rect">
            <a:avLst/>
          </a:prstGeom>
          <a:noFill/>
          <a:ln>
            <a:noFill/>
          </a:ln>
        </p:spPr>
        <p:txBody>
          <a:bodyPr anchorCtr="0" anchor="t" bIns="91425" lIns="91425" spcFirstLastPara="1" rIns="91425" wrap="square" tIns="91425"/>
          <a:lstStyle>
            <a:lvl1pPr indent="-361950" lvl="0" marL="457200" marR="0" rtl="0" algn="l">
              <a:lnSpc>
                <a:spcPct val="90000"/>
              </a:lnSpc>
              <a:spcBef>
                <a:spcPts val="750"/>
              </a:spcBef>
              <a:spcAft>
                <a:spcPts val="0"/>
              </a:spcAft>
              <a:buClr>
                <a:schemeClr val="lt1"/>
              </a:buClr>
              <a:buSzPts val="2100"/>
              <a:buChar char="•"/>
              <a:defRPr i="0" sz="2100" u="none" cap="none" strike="noStrike">
                <a:solidFill>
                  <a:schemeClr val="lt1"/>
                </a:solidFill>
              </a:defRPr>
            </a:lvl1pPr>
            <a:lvl2pPr indent="-342900" lvl="1" marL="914400" marR="0" rtl="0" algn="l">
              <a:lnSpc>
                <a:spcPct val="90000"/>
              </a:lnSpc>
              <a:spcBef>
                <a:spcPts val="375"/>
              </a:spcBef>
              <a:spcAft>
                <a:spcPts val="0"/>
              </a:spcAft>
              <a:buClr>
                <a:schemeClr val="lt1"/>
              </a:buClr>
              <a:buSzPts val="1800"/>
              <a:buChar char="•"/>
              <a:defRPr i="0" sz="1800" u="none" cap="none" strike="noStrike">
                <a:solidFill>
                  <a:schemeClr val="lt1"/>
                </a:solidFill>
              </a:defRPr>
            </a:lvl2pPr>
            <a:lvl3pPr indent="-323850" lvl="2" marL="1371600" marR="0" rtl="0" algn="l">
              <a:lnSpc>
                <a:spcPct val="90000"/>
              </a:lnSpc>
              <a:spcBef>
                <a:spcPts val="375"/>
              </a:spcBef>
              <a:spcAft>
                <a:spcPts val="0"/>
              </a:spcAft>
              <a:buClr>
                <a:schemeClr val="lt1"/>
              </a:buClr>
              <a:buSzPts val="1500"/>
              <a:buChar char="•"/>
              <a:defRPr i="0" sz="1500" u="none" cap="none" strike="noStrike">
                <a:solidFill>
                  <a:schemeClr val="lt1"/>
                </a:solidFill>
              </a:defRPr>
            </a:lvl3pPr>
            <a:lvl4pPr indent="-314325" lvl="3" marL="1828800" marR="0" rtl="0" algn="l">
              <a:lnSpc>
                <a:spcPct val="90000"/>
              </a:lnSpc>
              <a:spcBef>
                <a:spcPts val="375"/>
              </a:spcBef>
              <a:spcAft>
                <a:spcPts val="0"/>
              </a:spcAft>
              <a:buClr>
                <a:schemeClr val="lt1"/>
              </a:buClr>
              <a:buSzPts val="1350"/>
              <a:buChar char="•"/>
              <a:defRPr i="0" sz="1350" u="none" cap="none" strike="noStrike">
                <a:solidFill>
                  <a:schemeClr val="lt1"/>
                </a:solidFill>
              </a:defRPr>
            </a:lvl4pPr>
            <a:lvl5pPr indent="-314325" lvl="4" marL="2286000" marR="0" rtl="0" algn="l">
              <a:lnSpc>
                <a:spcPct val="90000"/>
              </a:lnSpc>
              <a:spcBef>
                <a:spcPts val="375"/>
              </a:spcBef>
              <a:spcAft>
                <a:spcPts val="0"/>
              </a:spcAft>
              <a:buClr>
                <a:schemeClr val="lt1"/>
              </a:buClr>
              <a:buSzPts val="1350"/>
              <a:buChar char="•"/>
              <a:defRPr i="0" sz="1350" u="none" cap="none" strike="noStrike">
                <a:solidFill>
                  <a:schemeClr val="lt1"/>
                </a:solidFill>
              </a:defRPr>
            </a:lvl5pPr>
            <a:lvl6pPr indent="-314325" lvl="5" marL="2743200" marR="0" rtl="0" algn="l">
              <a:lnSpc>
                <a:spcPct val="90000"/>
              </a:lnSpc>
              <a:spcBef>
                <a:spcPts val="375"/>
              </a:spcBef>
              <a:spcAft>
                <a:spcPts val="0"/>
              </a:spcAft>
              <a:buClr>
                <a:schemeClr val="dk1"/>
              </a:buClr>
              <a:buSzPts val="1350"/>
              <a:buChar char="•"/>
              <a:defRPr i="0" sz="1350" u="none" cap="none" strike="noStrike">
                <a:solidFill>
                  <a:schemeClr val="dk1"/>
                </a:solidFill>
              </a:defRPr>
            </a:lvl6pPr>
            <a:lvl7pPr indent="-314325" lvl="6" marL="3200400" marR="0" rtl="0" algn="l">
              <a:lnSpc>
                <a:spcPct val="90000"/>
              </a:lnSpc>
              <a:spcBef>
                <a:spcPts val="375"/>
              </a:spcBef>
              <a:spcAft>
                <a:spcPts val="0"/>
              </a:spcAft>
              <a:buClr>
                <a:schemeClr val="dk1"/>
              </a:buClr>
              <a:buSzPts val="1350"/>
              <a:buChar char="•"/>
              <a:defRPr i="0" sz="1350" u="none" cap="none" strike="noStrike">
                <a:solidFill>
                  <a:schemeClr val="dk1"/>
                </a:solidFill>
              </a:defRPr>
            </a:lvl7pPr>
            <a:lvl8pPr indent="-314325" lvl="7" marL="3657600" marR="0" rtl="0" algn="l">
              <a:lnSpc>
                <a:spcPct val="90000"/>
              </a:lnSpc>
              <a:spcBef>
                <a:spcPts val="375"/>
              </a:spcBef>
              <a:spcAft>
                <a:spcPts val="0"/>
              </a:spcAft>
              <a:buClr>
                <a:schemeClr val="dk1"/>
              </a:buClr>
              <a:buSzPts val="1350"/>
              <a:buChar char="•"/>
              <a:defRPr i="0" sz="1350" u="none" cap="none" strike="noStrike">
                <a:solidFill>
                  <a:schemeClr val="dk1"/>
                </a:solidFill>
              </a:defRPr>
            </a:lvl8pPr>
            <a:lvl9pPr indent="-314325" lvl="8" marL="4114800" marR="0" rtl="0" algn="l">
              <a:lnSpc>
                <a:spcPct val="90000"/>
              </a:lnSpc>
              <a:spcBef>
                <a:spcPts val="375"/>
              </a:spcBef>
              <a:spcAft>
                <a:spcPts val="0"/>
              </a:spcAft>
              <a:buClr>
                <a:schemeClr val="dk1"/>
              </a:buClr>
              <a:buSzPts val="1350"/>
              <a:buChar char="•"/>
              <a:defRPr i="0" sz="1350" u="none" cap="none" strike="noStrike">
                <a:solidFill>
                  <a:schemeClr val="dk1"/>
                </a:solidFill>
              </a:defRPr>
            </a:lvl9pPr>
          </a:lstStyle>
          <a:p/>
        </p:txBody>
      </p:sp>
      <p:sp>
        <p:nvSpPr>
          <p:cNvPr id="71" name="Google Shape;71;p1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72" name="Shape 72"/>
        <p:cNvGrpSpPr/>
        <p:nvPr/>
      </p:nvGrpSpPr>
      <p:grpSpPr>
        <a:xfrm>
          <a:off x="0" y="0"/>
          <a:ext cx="0" cy="0"/>
          <a:chOff x="0" y="0"/>
          <a:chExt cx="0" cy="0"/>
        </a:xfrm>
      </p:grpSpPr>
      <p:sp>
        <p:nvSpPr>
          <p:cNvPr id="73" name="Google Shape;73;p18"/>
          <p:cNvSpPr txBox="1"/>
          <p:nvPr>
            <p:ph type="title"/>
          </p:nvPr>
        </p:nvSpPr>
        <p:spPr>
          <a:xfrm>
            <a:off x="628650" y="273844"/>
            <a:ext cx="7886700" cy="994200"/>
          </a:xfrm>
          <a:prstGeom prst="rect">
            <a:avLst/>
          </a:prstGeom>
          <a:noFill/>
          <a:ln>
            <a:noFill/>
          </a:ln>
        </p:spPr>
        <p:txBody>
          <a:bodyPr anchorCtr="0" anchor="ctr" bIns="91425" lIns="91425" spcFirstLastPara="1" rIns="91425" wrap="square" tIns="91425"/>
          <a:lstStyle>
            <a:lvl1pPr indent="0" lvl="0" marL="0" marR="0" rtl="0" algn="l">
              <a:lnSpc>
                <a:spcPct val="90000"/>
              </a:lnSpc>
              <a:spcBef>
                <a:spcPts val="0"/>
              </a:spcBef>
              <a:spcAft>
                <a:spcPts val="0"/>
              </a:spcAft>
              <a:buClr>
                <a:schemeClr val="lt1"/>
              </a:buClr>
              <a:buSzPts val="1400"/>
              <a:buNone/>
              <a:defRPr i="0" sz="3300" u="none" cap="none" strike="noStrike">
                <a:solidFill>
                  <a:schemeClr val="lt1"/>
                </a:solidFill>
              </a:defRPr>
            </a:lvl1pPr>
            <a:lvl2pPr indent="0" lvl="1" rtl="0">
              <a:spcBef>
                <a:spcPts val="0"/>
              </a:spcBef>
              <a:spcAft>
                <a:spcPts val="0"/>
              </a:spcAft>
              <a:buSzPts val="1400"/>
              <a:buNone/>
              <a:defRPr sz="1800"/>
            </a:lvl2pPr>
            <a:lvl3pPr indent="0" lvl="2" rtl="0">
              <a:spcBef>
                <a:spcPts val="0"/>
              </a:spcBef>
              <a:spcAft>
                <a:spcPts val="0"/>
              </a:spcAft>
              <a:buSzPts val="1400"/>
              <a:buNone/>
              <a:defRPr sz="1800"/>
            </a:lvl3pPr>
            <a:lvl4pPr indent="0" lvl="3" rtl="0">
              <a:spcBef>
                <a:spcPts val="0"/>
              </a:spcBef>
              <a:spcAft>
                <a:spcPts val="0"/>
              </a:spcAft>
              <a:buSzPts val="1400"/>
              <a:buNone/>
              <a:defRPr sz="1800"/>
            </a:lvl4pPr>
            <a:lvl5pPr indent="0" lvl="4" rtl="0">
              <a:spcBef>
                <a:spcPts val="0"/>
              </a:spcBef>
              <a:spcAft>
                <a:spcPts val="0"/>
              </a:spcAft>
              <a:buSzPts val="1400"/>
              <a:buNone/>
              <a:defRPr sz="1800"/>
            </a:lvl5pPr>
            <a:lvl6pPr indent="0" lvl="5" rtl="0">
              <a:spcBef>
                <a:spcPts val="0"/>
              </a:spcBef>
              <a:spcAft>
                <a:spcPts val="0"/>
              </a:spcAft>
              <a:buSzPts val="1400"/>
              <a:buNone/>
              <a:defRPr sz="1800"/>
            </a:lvl6pPr>
            <a:lvl7pPr indent="0" lvl="6" rtl="0">
              <a:spcBef>
                <a:spcPts val="0"/>
              </a:spcBef>
              <a:spcAft>
                <a:spcPts val="0"/>
              </a:spcAft>
              <a:buSzPts val="1400"/>
              <a:buNone/>
              <a:defRPr sz="1800"/>
            </a:lvl7pPr>
            <a:lvl8pPr indent="0" lvl="7" rtl="0">
              <a:spcBef>
                <a:spcPts val="0"/>
              </a:spcBef>
              <a:spcAft>
                <a:spcPts val="0"/>
              </a:spcAft>
              <a:buSzPts val="1400"/>
              <a:buNone/>
              <a:defRPr sz="1800"/>
            </a:lvl8pPr>
            <a:lvl9pPr indent="0" lvl="8" rtl="0">
              <a:spcBef>
                <a:spcPts val="0"/>
              </a:spcBef>
              <a:spcAft>
                <a:spcPts val="0"/>
              </a:spcAft>
              <a:buSzPts val="1400"/>
              <a:buNone/>
              <a:defRPr sz="1800"/>
            </a:lvl9pPr>
          </a:lstStyle>
          <a:p/>
        </p:txBody>
      </p:sp>
      <p:sp>
        <p:nvSpPr>
          <p:cNvPr id="74" name="Google Shape;74;p1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75" name="Shape 75"/>
        <p:cNvGrpSpPr/>
        <p:nvPr/>
      </p:nvGrpSpPr>
      <p:grpSpPr>
        <a:xfrm>
          <a:off x="0" y="0"/>
          <a:ext cx="0" cy="0"/>
          <a:chOff x="0" y="0"/>
          <a:chExt cx="0" cy="0"/>
        </a:xfrm>
      </p:grpSpPr>
      <p:sp>
        <p:nvSpPr>
          <p:cNvPr id="76" name="Google Shape;76;p1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77" name="Shape 77"/>
        <p:cNvGrpSpPr/>
        <p:nvPr/>
      </p:nvGrpSpPr>
      <p:grpSpPr>
        <a:xfrm>
          <a:off x="0" y="0"/>
          <a:ext cx="0" cy="0"/>
          <a:chOff x="0" y="0"/>
          <a:chExt cx="0" cy="0"/>
        </a:xfrm>
      </p:grpSpPr>
      <p:sp>
        <p:nvSpPr>
          <p:cNvPr id="78" name="Google Shape;78;p20"/>
          <p:cNvSpPr txBox="1"/>
          <p:nvPr>
            <p:ph type="title"/>
          </p:nvPr>
        </p:nvSpPr>
        <p:spPr>
          <a:xfrm>
            <a:off x="629841" y="342900"/>
            <a:ext cx="2949300" cy="1200300"/>
          </a:xfrm>
          <a:prstGeom prst="rect">
            <a:avLst/>
          </a:prstGeom>
          <a:noFill/>
          <a:ln>
            <a:noFill/>
          </a:ln>
        </p:spPr>
        <p:txBody>
          <a:bodyPr anchorCtr="0" anchor="b" bIns="91425" lIns="91425" spcFirstLastPara="1" rIns="91425" wrap="square" tIns="91425"/>
          <a:lstStyle>
            <a:lvl1pPr indent="0" lvl="0" marL="0" marR="0" rtl="0" algn="l">
              <a:lnSpc>
                <a:spcPct val="90000"/>
              </a:lnSpc>
              <a:spcBef>
                <a:spcPts val="0"/>
              </a:spcBef>
              <a:spcAft>
                <a:spcPts val="0"/>
              </a:spcAft>
              <a:buClr>
                <a:schemeClr val="lt1"/>
              </a:buClr>
              <a:buSzPts val="1400"/>
              <a:buNone/>
              <a:defRPr i="0" sz="2400" u="none" cap="none" strike="noStrike">
                <a:solidFill>
                  <a:schemeClr val="lt1"/>
                </a:solidFill>
              </a:defRPr>
            </a:lvl1pPr>
            <a:lvl2pPr indent="0" lvl="1" rtl="0">
              <a:spcBef>
                <a:spcPts val="0"/>
              </a:spcBef>
              <a:spcAft>
                <a:spcPts val="0"/>
              </a:spcAft>
              <a:buSzPts val="1400"/>
              <a:buNone/>
              <a:defRPr sz="1800"/>
            </a:lvl2pPr>
            <a:lvl3pPr indent="0" lvl="2" rtl="0">
              <a:spcBef>
                <a:spcPts val="0"/>
              </a:spcBef>
              <a:spcAft>
                <a:spcPts val="0"/>
              </a:spcAft>
              <a:buSzPts val="1400"/>
              <a:buNone/>
              <a:defRPr sz="1800"/>
            </a:lvl3pPr>
            <a:lvl4pPr indent="0" lvl="3" rtl="0">
              <a:spcBef>
                <a:spcPts val="0"/>
              </a:spcBef>
              <a:spcAft>
                <a:spcPts val="0"/>
              </a:spcAft>
              <a:buSzPts val="1400"/>
              <a:buNone/>
              <a:defRPr sz="1800"/>
            </a:lvl4pPr>
            <a:lvl5pPr indent="0" lvl="4" rtl="0">
              <a:spcBef>
                <a:spcPts val="0"/>
              </a:spcBef>
              <a:spcAft>
                <a:spcPts val="0"/>
              </a:spcAft>
              <a:buSzPts val="1400"/>
              <a:buNone/>
              <a:defRPr sz="1800"/>
            </a:lvl5pPr>
            <a:lvl6pPr indent="0" lvl="5" rtl="0">
              <a:spcBef>
                <a:spcPts val="0"/>
              </a:spcBef>
              <a:spcAft>
                <a:spcPts val="0"/>
              </a:spcAft>
              <a:buSzPts val="1400"/>
              <a:buNone/>
              <a:defRPr sz="1800"/>
            </a:lvl6pPr>
            <a:lvl7pPr indent="0" lvl="6" rtl="0">
              <a:spcBef>
                <a:spcPts val="0"/>
              </a:spcBef>
              <a:spcAft>
                <a:spcPts val="0"/>
              </a:spcAft>
              <a:buSzPts val="1400"/>
              <a:buNone/>
              <a:defRPr sz="1800"/>
            </a:lvl7pPr>
            <a:lvl8pPr indent="0" lvl="7" rtl="0">
              <a:spcBef>
                <a:spcPts val="0"/>
              </a:spcBef>
              <a:spcAft>
                <a:spcPts val="0"/>
              </a:spcAft>
              <a:buSzPts val="1400"/>
              <a:buNone/>
              <a:defRPr sz="1800"/>
            </a:lvl8pPr>
            <a:lvl9pPr indent="0" lvl="8" rtl="0">
              <a:spcBef>
                <a:spcPts val="0"/>
              </a:spcBef>
              <a:spcAft>
                <a:spcPts val="0"/>
              </a:spcAft>
              <a:buSzPts val="1400"/>
              <a:buNone/>
              <a:defRPr sz="1800"/>
            </a:lvl9pPr>
          </a:lstStyle>
          <a:p/>
        </p:txBody>
      </p:sp>
      <p:sp>
        <p:nvSpPr>
          <p:cNvPr id="79" name="Google Shape;79;p20"/>
          <p:cNvSpPr txBox="1"/>
          <p:nvPr>
            <p:ph idx="1" type="body"/>
          </p:nvPr>
        </p:nvSpPr>
        <p:spPr>
          <a:xfrm>
            <a:off x="629841" y="1543050"/>
            <a:ext cx="2949300" cy="2858700"/>
          </a:xfrm>
          <a:prstGeom prst="rect">
            <a:avLst/>
          </a:prstGeom>
          <a:noFill/>
          <a:ln>
            <a:noFill/>
          </a:ln>
        </p:spPr>
        <p:txBody>
          <a:bodyPr anchorCtr="0" anchor="t" bIns="91425" lIns="91425" spcFirstLastPara="1" rIns="91425" wrap="square" tIns="91425"/>
          <a:lstStyle>
            <a:lvl1pPr indent="-228600" lvl="0" marL="457200" marR="0" rtl="0" algn="l">
              <a:lnSpc>
                <a:spcPct val="90000"/>
              </a:lnSpc>
              <a:spcBef>
                <a:spcPts val="750"/>
              </a:spcBef>
              <a:spcAft>
                <a:spcPts val="0"/>
              </a:spcAft>
              <a:buClr>
                <a:schemeClr val="lt1"/>
              </a:buClr>
              <a:buSzPts val="2100"/>
              <a:buNone/>
              <a:defRPr i="0" sz="1200" u="none" cap="none" strike="noStrike">
                <a:solidFill>
                  <a:schemeClr val="lt1"/>
                </a:solidFill>
              </a:defRPr>
            </a:lvl1pPr>
            <a:lvl2pPr indent="-228600" lvl="1" marL="914400" marR="0" rtl="0" algn="l">
              <a:lnSpc>
                <a:spcPct val="90000"/>
              </a:lnSpc>
              <a:spcBef>
                <a:spcPts val="375"/>
              </a:spcBef>
              <a:spcAft>
                <a:spcPts val="0"/>
              </a:spcAft>
              <a:buClr>
                <a:schemeClr val="lt1"/>
              </a:buClr>
              <a:buSzPts val="1800"/>
              <a:buNone/>
              <a:defRPr i="0" sz="1050" u="none" cap="none" strike="noStrike">
                <a:solidFill>
                  <a:schemeClr val="lt1"/>
                </a:solidFill>
              </a:defRPr>
            </a:lvl2pPr>
            <a:lvl3pPr indent="-228600" lvl="2" marL="1371600" marR="0" rtl="0" algn="l">
              <a:lnSpc>
                <a:spcPct val="90000"/>
              </a:lnSpc>
              <a:spcBef>
                <a:spcPts val="375"/>
              </a:spcBef>
              <a:spcAft>
                <a:spcPts val="0"/>
              </a:spcAft>
              <a:buClr>
                <a:schemeClr val="lt1"/>
              </a:buClr>
              <a:buSzPts val="1500"/>
              <a:buNone/>
              <a:defRPr i="0" sz="900" u="none" cap="none" strike="noStrike">
                <a:solidFill>
                  <a:schemeClr val="lt1"/>
                </a:solidFill>
              </a:defRPr>
            </a:lvl3pPr>
            <a:lvl4pPr indent="-228600" lvl="3" marL="1828800" marR="0" rtl="0" algn="l">
              <a:lnSpc>
                <a:spcPct val="90000"/>
              </a:lnSpc>
              <a:spcBef>
                <a:spcPts val="375"/>
              </a:spcBef>
              <a:spcAft>
                <a:spcPts val="0"/>
              </a:spcAft>
              <a:buClr>
                <a:schemeClr val="lt1"/>
              </a:buClr>
              <a:buSzPts val="1350"/>
              <a:buNone/>
              <a:defRPr i="0" sz="750" u="none" cap="none" strike="noStrike">
                <a:solidFill>
                  <a:schemeClr val="lt1"/>
                </a:solidFill>
              </a:defRPr>
            </a:lvl4pPr>
            <a:lvl5pPr indent="-228600" lvl="4" marL="2286000" marR="0" rtl="0" algn="l">
              <a:lnSpc>
                <a:spcPct val="90000"/>
              </a:lnSpc>
              <a:spcBef>
                <a:spcPts val="375"/>
              </a:spcBef>
              <a:spcAft>
                <a:spcPts val="0"/>
              </a:spcAft>
              <a:buClr>
                <a:schemeClr val="lt1"/>
              </a:buClr>
              <a:buSzPts val="1350"/>
              <a:buNone/>
              <a:defRPr i="0" sz="750" u="none" cap="none" strike="noStrike">
                <a:solidFill>
                  <a:schemeClr val="lt1"/>
                </a:solidFill>
              </a:defRPr>
            </a:lvl5pPr>
            <a:lvl6pPr indent="-228600" lvl="5" marL="2743200" marR="0" rtl="0" algn="l">
              <a:lnSpc>
                <a:spcPct val="90000"/>
              </a:lnSpc>
              <a:spcBef>
                <a:spcPts val="375"/>
              </a:spcBef>
              <a:spcAft>
                <a:spcPts val="0"/>
              </a:spcAft>
              <a:buClr>
                <a:schemeClr val="dk1"/>
              </a:buClr>
              <a:buSzPts val="1350"/>
              <a:buNone/>
              <a:defRPr i="0" sz="750" u="none" cap="none" strike="noStrike">
                <a:solidFill>
                  <a:schemeClr val="dk1"/>
                </a:solidFill>
              </a:defRPr>
            </a:lvl6pPr>
            <a:lvl7pPr indent="-228600" lvl="6" marL="3200400" marR="0" rtl="0" algn="l">
              <a:lnSpc>
                <a:spcPct val="90000"/>
              </a:lnSpc>
              <a:spcBef>
                <a:spcPts val="375"/>
              </a:spcBef>
              <a:spcAft>
                <a:spcPts val="0"/>
              </a:spcAft>
              <a:buClr>
                <a:schemeClr val="dk1"/>
              </a:buClr>
              <a:buSzPts val="1350"/>
              <a:buNone/>
              <a:defRPr i="0" sz="750" u="none" cap="none" strike="noStrike">
                <a:solidFill>
                  <a:schemeClr val="dk1"/>
                </a:solidFill>
              </a:defRPr>
            </a:lvl7pPr>
            <a:lvl8pPr indent="-228600" lvl="7" marL="3657600" marR="0" rtl="0" algn="l">
              <a:lnSpc>
                <a:spcPct val="90000"/>
              </a:lnSpc>
              <a:spcBef>
                <a:spcPts val="375"/>
              </a:spcBef>
              <a:spcAft>
                <a:spcPts val="0"/>
              </a:spcAft>
              <a:buClr>
                <a:schemeClr val="dk1"/>
              </a:buClr>
              <a:buSzPts val="1350"/>
              <a:buNone/>
              <a:defRPr i="0" sz="750" u="none" cap="none" strike="noStrike">
                <a:solidFill>
                  <a:schemeClr val="dk1"/>
                </a:solidFill>
              </a:defRPr>
            </a:lvl8pPr>
            <a:lvl9pPr indent="-228600" lvl="8" marL="4114800" marR="0" rtl="0" algn="l">
              <a:lnSpc>
                <a:spcPct val="90000"/>
              </a:lnSpc>
              <a:spcBef>
                <a:spcPts val="375"/>
              </a:spcBef>
              <a:spcAft>
                <a:spcPts val="0"/>
              </a:spcAft>
              <a:buClr>
                <a:schemeClr val="dk1"/>
              </a:buClr>
              <a:buSzPts val="1350"/>
              <a:buNone/>
              <a:defRPr i="0" sz="750" u="none" cap="none" strike="noStrike">
                <a:solidFill>
                  <a:schemeClr val="dk1"/>
                </a:solidFill>
              </a:defRPr>
            </a:lvl9pPr>
          </a:lstStyle>
          <a:p/>
        </p:txBody>
      </p:sp>
      <p:sp>
        <p:nvSpPr>
          <p:cNvPr id="80" name="Google Shape;80;p2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86" name="Shape 86"/>
        <p:cNvGrpSpPr/>
        <p:nvPr/>
      </p:nvGrpSpPr>
      <p:grpSpPr>
        <a:xfrm>
          <a:off x="0" y="0"/>
          <a:ext cx="0" cy="0"/>
          <a:chOff x="0" y="0"/>
          <a:chExt cx="0" cy="0"/>
        </a:xfrm>
      </p:grpSpPr>
      <p:sp>
        <p:nvSpPr>
          <p:cNvPr id="87" name="Google Shape;87;p22"/>
          <p:cNvSpPr txBox="1"/>
          <p:nvPr>
            <p:ph type="ctrTitle"/>
          </p:nvPr>
        </p:nvSpPr>
        <p:spPr>
          <a:xfrm>
            <a:off x="1143000" y="841772"/>
            <a:ext cx="6858000" cy="1790700"/>
          </a:xfrm>
          <a:prstGeom prst="rect">
            <a:avLst/>
          </a:prstGeom>
          <a:noFill/>
          <a:ln>
            <a:noFill/>
          </a:ln>
        </p:spPr>
        <p:txBody>
          <a:bodyPr anchorCtr="0" anchor="b" bIns="91425" lIns="91425" spcFirstLastPara="1" rIns="91425" wrap="square" tIns="91425"/>
          <a:lstStyle>
            <a:lvl1pPr indent="0" lvl="0" marL="0" marR="0" rtl="0" algn="ctr">
              <a:lnSpc>
                <a:spcPct val="90000"/>
              </a:lnSpc>
              <a:spcBef>
                <a:spcPts val="0"/>
              </a:spcBef>
              <a:spcAft>
                <a:spcPts val="0"/>
              </a:spcAft>
              <a:buClr>
                <a:schemeClr val="dk1"/>
              </a:buClr>
              <a:buSzPts val="1400"/>
              <a:buFont typeface="Helvetica Neue"/>
              <a:buNone/>
              <a:defRPr i="0" sz="4500" u="none" cap="none" strike="noStrike">
                <a:solidFill>
                  <a:schemeClr val="dk1"/>
                </a:solidFill>
                <a:latin typeface="Helvetica Neue"/>
                <a:ea typeface="Helvetica Neue"/>
                <a:cs typeface="Helvetica Neue"/>
                <a:sym typeface="Helvetica Neue"/>
              </a:defRPr>
            </a:lvl1pPr>
            <a:lvl2pPr indent="0" lvl="1" rtl="0">
              <a:spcBef>
                <a:spcPts val="0"/>
              </a:spcBef>
              <a:spcAft>
                <a:spcPts val="0"/>
              </a:spcAft>
              <a:buSzPts val="1400"/>
              <a:buFont typeface="Helvetica Neue"/>
              <a:buNone/>
              <a:defRPr sz="1800">
                <a:latin typeface="Helvetica Neue"/>
                <a:ea typeface="Helvetica Neue"/>
                <a:cs typeface="Helvetica Neue"/>
                <a:sym typeface="Helvetica Neue"/>
              </a:defRPr>
            </a:lvl2pPr>
            <a:lvl3pPr indent="0" lvl="2" rtl="0">
              <a:spcBef>
                <a:spcPts val="0"/>
              </a:spcBef>
              <a:spcAft>
                <a:spcPts val="0"/>
              </a:spcAft>
              <a:buSzPts val="1400"/>
              <a:buFont typeface="Helvetica Neue"/>
              <a:buNone/>
              <a:defRPr sz="1800">
                <a:latin typeface="Helvetica Neue"/>
                <a:ea typeface="Helvetica Neue"/>
                <a:cs typeface="Helvetica Neue"/>
                <a:sym typeface="Helvetica Neue"/>
              </a:defRPr>
            </a:lvl3pPr>
            <a:lvl4pPr indent="0" lvl="3" rtl="0">
              <a:spcBef>
                <a:spcPts val="0"/>
              </a:spcBef>
              <a:spcAft>
                <a:spcPts val="0"/>
              </a:spcAft>
              <a:buSzPts val="1400"/>
              <a:buFont typeface="Helvetica Neue"/>
              <a:buNone/>
              <a:defRPr sz="1800">
                <a:latin typeface="Helvetica Neue"/>
                <a:ea typeface="Helvetica Neue"/>
                <a:cs typeface="Helvetica Neue"/>
                <a:sym typeface="Helvetica Neue"/>
              </a:defRPr>
            </a:lvl4pPr>
            <a:lvl5pPr indent="0" lvl="4" rtl="0">
              <a:spcBef>
                <a:spcPts val="0"/>
              </a:spcBef>
              <a:spcAft>
                <a:spcPts val="0"/>
              </a:spcAft>
              <a:buSzPts val="1400"/>
              <a:buFont typeface="Helvetica Neue"/>
              <a:buNone/>
              <a:defRPr sz="1800">
                <a:latin typeface="Helvetica Neue"/>
                <a:ea typeface="Helvetica Neue"/>
                <a:cs typeface="Helvetica Neue"/>
                <a:sym typeface="Helvetica Neue"/>
              </a:defRPr>
            </a:lvl5pPr>
            <a:lvl6pPr indent="0" lvl="5" rtl="0">
              <a:spcBef>
                <a:spcPts val="0"/>
              </a:spcBef>
              <a:spcAft>
                <a:spcPts val="0"/>
              </a:spcAft>
              <a:buSzPts val="1400"/>
              <a:buFont typeface="Helvetica Neue"/>
              <a:buNone/>
              <a:defRPr sz="1800">
                <a:latin typeface="Helvetica Neue"/>
                <a:ea typeface="Helvetica Neue"/>
                <a:cs typeface="Helvetica Neue"/>
                <a:sym typeface="Helvetica Neue"/>
              </a:defRPr>
            </a:lvl6pPr>
            <a:lvl7pPr indent="0" lvl="6" rtl="0">
              <a:spcBef>
                <a:spcPts val="0"/>
              </a:spcBef>
              <a:spcAft>
                <a:spcPts val="0"/>
              </a:spcAft>
              <a:buSzPts val="1400"/>
              <a:buFont typeface="Helvetica Neue"/>
              <a:buNone/>
              <a:defRPr sz="1800">
                <a:latin typeface="Helvetica Neue"/>
                <a:ea typeface="Helvetica Neue"/>
                <a:cs typeface="Helvetica Neue"/>
                <a:sym typeface="Helvetica Neue"/>
              </a:defRPr>
            </a:lvl7pPr>
            <a:lvl8pPr indent="0" lvl="7" rtl="0">
              <a:spcBef>
                <a:spcPts val="0"/>
              </a:spcBef>
              <a:spcAft>
                <a:spcPts val="0"/>
              </a:spcAft>
              <a:buSzPts val="1400"/>
              <a:buFont typeface="Helvetica Neue"/>
              <a:buNone/>
              <a:defRPr sz="1800">
                <a:latin typeface="Helvetica Neue"/>
                <a:ea typeface="Helvetica Neue"/>
                <a:cs typeface="Helvetica Neue"/>
                <a:sym typeface="Helvetica Neue"/>
              </a:defRPr>
            </a:lvl8pPr>
            <a:lvl9pPr indent="0" lvl="8" rtl="0">
              <a:spcBef>
                <a:spcPts val="0"/>
              </a:spcBef>
              <a:spcAft>
                <a:spcPts val="0"/>
              </a:spcAft>
              <a:buSzPts val="1400"/>
              <a:buFont typeface="Helvetica Neue"/>
              <a:buNone/>
              <a:defRPr sz="1800">
                <a:latin typeface="Helvetica Neue"/>
                <a:ea typeface="Helvetica Neue"/>
                <a:cs typeface="Helvetica Neue"/>
                <a:sym typeface="Helvetica Neue"/>
              </a:defRPr>
            </a:lvl9pPr>
          </a:lstStyle>
          <a:p/>
        </p:txBody>
      </p:sp>
      <p:sp>
        <p:nvSpPr>
          <p:cNvPr id="88" name="Google Shape;88;p22"/>
          <p:cNvSpPr txBox="1"/>
          <p:nvPr>
            <p:ph idx="1" type="subTitle"/>
          </p:nvPr>
        </p:nvSpPr>
        <p:spPr>
          <a:xfrm>
            <a:off x="1143000" y="2701528"/>
            <a:ext cx="6858000" cy="1241700"/>
          </a:xfrm>
          <a:prstGeom prst="rect">
            <a:avLst/>
          </a:prstGeom>
          <a:noFill/>
          <a:ln>
            <a:noFill/>
          </a:ln>
        </p:spPr>
        <p:txBody>
          <a:bodyPr anchorCtr="0" anchor="t" bIns="91425" lIns="91425" spcFirstLastPara="1" rIns="91425" wrap="square" tIns="91425"/>
          <a:lstStyle>
            <a:lvl1pPr indent="0" lvl="0" marL="0" marR="0" rtl="0" algn="ctr">
              <a:lnSpc>
                <a:spcPct val="90000"/>
              </a:lnSpc>
              <a:spcBef>
                <a:spcPts val="750"/>
              </a:spcBef>
              <a:spcAft>
                <a:spcPts val="0"/>
              </a:spcAft>
              <a:buClr>
                <a:schemeClr val="dk1"/>
              </a:buClr>
              <a:buSzPts val="2100"/>
              <a:buFont typeface="Helvetica Neue"/>
              <a:buNone/>
              <a:defRPr i="0" sz="1800" u="none" cap="none" strike="noStrike">
                <a:solidFill>
                  <a:schemeClr val="dk1"/>
                </a:solidFill>
                <a:latin typeface="Helvetica Neue"/>
                <a:ea typeface="Helvetica Neue"/>
                <a:cs typeface="Helvetica Neue"/>
                <a:sym typeface="Helvetica Neue"/>
              </a:defRPr>
            </a:lvl1pPr>
            <a:lvl2pPr indent="0" lvl="1" marL="342900" marR="0" rtl="0" algn="ctr">
              <a:lnSpc>
                <a:spcPct val="90000"/>
              </a:lnSpc>
              <a:spcBef>
                <a:spcPts val="375"/>
              </a:spcBef>
              <a:spcAft>
                <a:spcPts val="0"/>
              </a:spcAft>
              <a:buClr>
                <a:schemeClr val="dk1"/>
              </a:buClr>
              <a:buSzPts val="1800"/>
              <a:buFont typeface="Helvetica Neue"/>
              <a:buNone/>
              <a:defRPr i="0" sz="1500" u="none" cap="none" strike="noStrike">
                <a:solidFill>
                  <a:schemeClr val="dk1"/>
                </a:solidFill>
                <a:latin typeface="Helvetica Neue"/>
                <a:ea typeface="Helvetica Neue"/>
                <a:cs typeface="Helvetica Neue"/>
                <a:sym typeface="Helvetica Neue"/>
              </a:defRPr>
            </a:lvl2pPr>
            <a:lvl3pPr indent="0" lvl="2" marL="685800" marR="0" rtl="0" algn="ctr">
              <a:lnSpc>
                <a:spcPct val="90000"/>
              </a:lnSpc>
              <a:spcBef>
                <a:spcPts val="375"/>
              </a:spcBef>
              <a:spcAft>
                <a:spcPts val="0"/>
              </a:spcAft>
              <a:buClr>
                <a:schemeClr val="dk1"/>
              </a:buClr>
              <a:buSzPts val="1500"/>
              <a:buFont typeface="Helvetica Neue"/>
              <a:buNone/>
              <a:defRPr i="0" sz="1350" u="none" cap="none" strike="noStrike">
                <a:solidFill>
                  <a:schemeClr val="dk1"/>
                </a:solidFill>
                <a:latin typeface="Helvetica Neue"/>
                <a:ea typeface="Helvetica Neue"/>
                <a:cs typeface="Helvetica Neue"/>
                <a:sym typeface="Helvetica Neue"/>
              </a:defRPr>
            </a:lvl3pPr>
            <a:lvl4pPr indent="0" lvl="3" marL="1028700" marR="0" rtl="0" algn="ctr">
              <a:lnSpc>
                <a:spcPct val="90000"/>
              </a:lnSpc>
              <a:spcBef>
                <a:spcPts val="375"/>
              </a:spcBef>
              <a:spcAft>
                <a:spcPts val="0"/>
              </a:spcAft>
              <a:buClr>
                <a:schemeClr val="dk1"/>
              </a:buClr>
              <a:buSzPts val="1350"/>
              <a:buFont typeface="Helvetica Neue"/>
              <a:buNone/>
              <a:defRPr i="0" sz="1200" u="none" cap="none" strike="noStrike">
                <a:solidFill>
                  <a:schemeClr val="dk1"/>
                </a:solidFill>
                <a:latin typeface="Helvetica Neue"/>
                <a:ea typeface="Helvetica Neue"/>
                <a:cs typeface="Helvetica Neue"/>
                <a:sym typeface="Helvetica Neue"/>
              </a:defRPr>
            </a:lvl4pPr>
            <a:lvl5pPr indent="0" lvl="4" marL="1371600" marR="0" rtl="0" algn="ctr">
              <a:lnSpc>
                <a:spcPct val="90000"/>
              </a:lnSpc>
              <a:spcBef>
                <a:spcPts val="375"/>
              </a:spcBef>
              <a:spcAft>
                <a:spcPts val="0"/>
              </a:spcAft>
              <a:buClr>
                <a:schemeClr val="dk1"/>
              </a:buClr>
              <a:buSzPts val="1350"/>
              <a:buFont typeface="Helvetica Neue"/>
              <a:buNone/>
              <a:defRPr i="0" sz="1200" u="none" cap="none" strike="noStrike">
                <a:solidFill>
                  <a:schemeClr val="dk1"/>
                </a:solidFill>
                <a:latin typeface="Helvetica Neue"/>
                <a:ea typeface="Helvetica Neue"/>
                <a:cs typeface="Helvetica Neue"/>
                <a:sym typeface="Helvetica Neue"/>
              </a:defRPr>
            </a:lvl5pPr>
            <a:lvl6pPr indent="0" lvl="5" marL="1714500" marR="0" rtl="0" algn="ctr">
              <a:lnSpc>
                <a:spcPct val="90000"/>
              </a:lnSpc>
              <a:spcBef>
                <a:spcPts val="375"/>
              </a:spcBef>
              <a:spcAft>
                <a:spcPts val="0"/>
              </a:spcAft>
              <a:buClr>
                <a:schemeClr val="dk1"/>
              </a:buClr>
              <a:buSzPts val="1350"/>
              <a:buFont typeface="Helvetica Neue"/>
              <a:buNone/>
              <a:defRPr i="0" sz="1200" u="none" cap="none" strike="noStrike">
                <a:solidFill>
                  <a:schemeClr val="dk1"/>
                </a:solidFill>
                <a:latin typeface="Helvetica Neue"/>
                <a:ea typeface="Helvetica Neue"/>
                <a:cs typeface="Helvetica Neue"/>
                <a:sym typeface="Helvetica Neue"/>
              </a:defRPr>
            </a:lvl6pPr>
            <a:lvl7pPr indent="0" lvl="6" marL="2057400" marR="0" rtl="0" algn="ctr">
              <a:lnSpc>
                <a:spcPct val="90000"/>
              </a:lnSpc>
              <a:spcBef>
                <a:spcPts val="375"/>
              </a:spcBef>
              <a:spcAft>
                <a:spcPts val="0"/>
              </a:spcAft>
              <a:buClr>
                <a:schemeClr val="dk1"/>
              </a:buClr>
              <a:buSzPts val="1350"/>
              <a:buFont typeface="Helvetica Neue"/>
              <a:buNone/>
              <a:defRPr i="0" sz="1200" u="none" cap="none" strike="noStrike">
                <a:solidFill>
                  <a:schemeClr val="dk1"/>
                </a:solidFill>
                <a:latin typeface="Helvetica Neue"/>
                <a:ea typeface="Helvetica Neue"/>
                <a:cs typeface="Helvetica Neue"/>
                <a:sym typeface="Helvetica Neue"/>
              </a:defRPr>
            </a:lvl7pPr>
            <a:lvl8pPr indent="0" lvl="7" marL="2400300" marR="0" rtl="0" algn="ctr">
              <a:lnSpc>
                <a:spcPct val="90000"/>
              </a:lnSpc>
              <a:spcBef>
                <a:spcPts val="375"/>
              </a:spcBef>
              <a:spcAft>
                <a:spcPts val="0"/>
              </a:spcAft>
              <a:buClr>
                <a:schemeClr val="dk1"/>
              </a:buClr>
              <a:buSzPts val="1350"/>
              <a:buFont typeface="Helvetica Neue"/>
              <a:buNone/>
              <a:defRPr i="0" sz="1200" u="none" cap="none" strike="noStrike">
                <a:solidFill>
                  <a:schemeClr val="dk1"/>
                </a:solidFill>
                <a:latin typeface="Helvetica Neue"/>
                <a:ea typeface="Helvetica Neue"/>
                <a:cs typeface="Helvetica Neue"/>
                <a:sym typeface="Helvetica Neue"/>
              </a:defRPr>
            </a:lvl8pPr>
            <a:lvl9pPr indent="0" lvl="8" marL="2743200" marR="0" rtl="0" algn="ctr">
              <a:lnSpc>
                <a:spcPct val="90000"/>
              </a:lnSpc>
              <a:spcBef>
                <a:spcPts val="375"/>
              </a:spcBef>
              <a:spcAft>
                <a:spcPts val="0"/>
              </a:spcAft>
              <a:buClr>
                <a:schemeClr val="dk1"/>
              </a:buClr>
              <a:buSzPts val="1350"/>
              <a:buFont typeface="Helvetica Neue"/>
              <a:buNone/>
              <a:defRPr i="0" sz="1200" u="none" cap="none" strike="noStrike">
                <a:solidFill>
                  <a:schemeClr val="dk1"/>
                </a:solidFill>
                <a:latin typeface="Helvetica Neue"/>
                <a:ea typeface="Helvetica Neue"/>
                <a:cs typeface="Helvetica Neue"/>
                <a:sym typeface="Helvetica Neue"/>
              </a:defRPr>
            </a:lvl9pPr>
          </a:lstStyle>
          <a:p/>
        </p:txBody>
      </p:sp>
      <p:sp>
        <p:nvSpPr>
          <p:cNvPr id="89" name="Google Shape;89;p2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90" name="Shape 90"/>
        <p:cNvGrpSpPr/>
        <p:nvPr/>
      </p:nvGrpSpPr>
      <p:grpSpPr>
        <a:xfrm>
          <a:off x="0" y="0"/>
          <a:ext cx="0" cy="0"/>
          <a:chOff x="0" y="0"/>
          <a:chExt cx="0" cy="0"/>
        </a:xfrm>
      </p:grpSpPr>
      <p:sp>
        <p:nvSpPr>
          <p:cNvPr id="91" name="Google Shape;91;p23"/>
          <p:cNvSpPr txBox="1"/>
          <p:nvPr>
            <p:ph type="title"/>
          </p:nvPr>
        </p:nvSpPr>
        <p:spPr>
          <a:xfrm>
            <a:off x="623888" y="1282304"/>
            <a:ext cx="7886700" cy="2139600"/>
          </a:xfrm>
          <a:prstGeom prst="rect">
            <a:avLst/>
          </a:prstGeom>
          <a:noFill/>
          <a:ln>
            <a:noFill/>
          </a:ln>
        </p:spPr>
        <p:txBody>
          <a:bodyPr anchorCtr="0" anchor="b" bIns="91425" lIns="91425" spcFirstLastPara="1" rIns="91425" wrap="square" tIns="91425"/>
          <a:lstStyle>
            <a:lvl1pPr indent="0" lvl="0" marL="0" marR="0" rtl="0" algn="l">
              <a:lnSpc>
                <a:spcPct val="90000"/>
              </a:lnSpc>
              <a:spcBef>
                <a:spcPts val="0"/>
              </a:spcBef>
              <a:spcAft>
                <a:spcPts val="0"/>
              </a:spcAft>
              <a:buClr>
                <a:schemeClr val="dk1"/>
              </a:buClr>
              <a:buSzPts val="1400"/>
              <a:buNone/>
              <a:defRPr i="0" sz="4500" u="none" cap="none" strike="noStrike">
                <a:solidFill>
                  <a:schemeClr val="dk1"/>
                </a:solidFill>
              </a:defRPr>
            </a:lvl1pPr>
            <a:lvl2pPr indent="0" lvl="1" rtl="0">
              <a:spcBef>
                <a:spcPts val="0"/>
              </a:spcBef>
              <a:spcAft>
                <a:spcPts val="0"/>
              </a:spcAft>
              <a:buSzPts val="1400"/>
              <a:buNone/>
              <a:defRPr sz="1800"/>
            </a:lvl2pPr>
            <a:lvl3pPr indent="0" lvl="2" rtl="0">
              <a:spcBef>
                <a:spcPts val="0"/>
              </a:spcBef>
              <a:spcAft>
                <a:spcPts val="0"/>
              </a:spcAft>
              <a:buSzPts val="1400"/>
              <a:buNone/>
              <a:defRPr sz="1800"/>
            </a:lvl3pPr>
            <a:lvl4pPr indent="0" lvl="3" rtl="0">
              <a:spcBef>
                <a:spcPts val="0"/>
              </a:spcBef>
              <a:spcAft>
                <a:spcPts val="0"/>
              </a:spcAft>
              <a:buSzPts val="1400"/>
              <a:buNone/>
              <a:defRPr sz="1800"/>
            </a:lvl4pPr>
            <a:lvl5pPr indent="0" lvl="4" rtl="0">
              <a:spcBef>
                <a:spcPts val="0"/>
              </a:spcBef>
              <a:spcAft>
                <a:spcPts val="0"/>
              </a:spcAft>
              <a:buSzPts val="1400"/>
              <a:buNone/>
              <a:defRPr sz="1800"/>
            </a:lvl5pPr>
            <a:lvl6pPr indent="0" lvl="5" rtl="0">
              <a:spcBef>
                <a:spcPts val="0"/>
              </a:spcBef>
              <a:spcAft>
                <a:spcPts val="0"/>
              </a:spcAft>
              <a:buSzPts val="1400"/>
              <a:buNone/>
              <a:defRPr sz="1800"/>
            </a:lvl6pPr>
            <a:lvl7pPr indent="0" lvl="6" rtl="0">
              <a:spcBef>
                <a:spcPts val="0"/>
              </a:spcBef>
              <a:spcAft>
                <a:spcPts val="0"/>
              </a:spcAft>
              <a:buSzPts val="1400"/>
              <a:buNone/>
              <a:defRPr sz="1800"/>
            </a:lvl7pPr>
            <a:lvl8pPr indent="0" lvl="7" rtl="0">
              <a:spcBef>
                <a:spcPts val="0"/>
              </a:spcBef>
              <a:spcAft>
                <a:spcPts val="0"/>
              </a:spcAft>
              <a:buSzPts val="1400"/>
              <a:buNone/>
              <a:defRPr sz="1800"/>
            </a:lvl8pPr>
            <a:lvl9pPr indent="0" lvl="8" rtl="0">
              <a:spcBef>
                <a:spcPts val="0"/>
              </a:spcBef>
              <a:spcAft>
                <a:spcPts val="0"/>
              </a:spcAft>
              <a:buSzPts val="1400"/>
              <a:buNone/>
              <a:defRPr sz="1800"/>
            </a:lvl9pPr>
          </a:lstStyle>
          <a:p/>
        </p:txBody>
      </p:sp>
      <p:sp>
        <p:nvSpPr>
          <p:cNvPr id="92" name="Google Shape;92;p23"/>
          <p:cNvSpPr txBox="1"/>
          <p:nvPr>
            <p:ph idx="1" type="body"/>
          </p:nvPr>
        </p:nvSpPr>
        <p:spPr>
          <a:xfrm>
            <a:off x="623888" y="3442098"/>
            <a:ext cx="7886700" cy="1125300"/>
          </a:xfrm>
          <a:prstGeom prst="rect">
            <a:avLst/>
          </a:prstGeom>
          <a:noFill/>
          <a:ln>
            <a:noFill/>
          </a:ln>
        </p:spPr>
        <p:txBody>
          <a:bodyPr anchorCtr="0" anchor="t" bIns="91425" lIns="91425" spcFirstLastPara="1" rIns="91425" wrap="square" tIns="91425"/>
          <a:lstStyle>
            <a:lvl1pPr indent="-228600" lvl="0" marL="457200" marR="0" rtl="0" algn="l">
              <a:lnSpc>
                <a:spcPct val="90000"/>
              </a:lnSpc>
              <a:spcBef>
                <a:spcPts val="750"/>
              </a:spcBef>
              <a:spcAft>
                <a:spcPts val="0"/>
              </a:spcAft>
              <a:buClr>
                <a:srgbClr val="888888"/>
              </a:buClr>
              <a:buSzPts val="2100"/>
              <a:buNone/>
              <a:defRPr i="0" sz="1800" u="none" cap="none" strike="noStrike">
                <a:solidFill>
                  <a:srgbClr val="888888"/>
                </a:solidFill>
              </a:defRPr>
            </a:lvl1pPr>
            <a:lvl2pPr indent="-228600" lvl="1" marL="914400" marR="0" rtl="0" algn="l">
              <a:lnSpc>
                <a:spcPct val="90000"/>
              </a:lnSpc>
              <a:spcBef>
                <a:spcPts val="375"/>
              </a:spcBef>
              <a:spcAft>
                <a:spcPts val="0"/>
              </a:spcAft>
              <a:buClr>
                <a:srgbClr val="888888"/>
              </a:buClr>
              <a:buSzPts val="1800"/>
              <a:buNone/>
              <a:defRPr i="0" sz="1500" u="none" cap="none" strike="noStrike">
                <a:solidFill>
                  <a:srgbClr val="888888"/>
                </a:solidFill>
              </a:defRPr>
            </a:lvl2pPr>
            <a:lvl3pPr indent="-228600" lvl="2" marL="1371600" marR="0" rtl="0" algn="l">
              <a:lnSpc>
                <a:spcPct val="90000"/>
              </a:lnSpc>
              <a:spcBef>
                <a:spcPts val="375"/>
              </a:spcBef>
              <a:spcAft>
                <a:spcPts val="0"/>
              </a:spcAft>
              <a:buClr>
                <a:srgbClr val="888888"/>
              </a:buClr>
              <a:buSzPts val="1500"/>
              <a:buNone/>
              <a:defRPr i="0" sz="1350" u="none" cap="none" strike="noStrike">
                <a:solidFill>
                  <a:srgbClr val="888888"/>
                </a:solidFill>
              </a:defRPr>
            </a:lvl3pPr>
            <a:lvl4pPr indent="-228600" lvl="3" marL="1828800" marR="0" rtl="0" algn="l">
              <a:lnSpc>
                <a:spcPct val="90000"/>
              </a:lnSpc>
              <a:spcBef>
                <a:spcPts val="375"/>
              </a:spcBef>
              <a:spcAft>
                <a:spcPts val="0"/>
              </a:spcAft>
              <a:buClr>
                <a:srgbClr val="888888"/>
              </a:buClr>
              <a:buSzPts val="1350"/>
              <a:buNone/>
              <a:defRPr i="0" sz="1200" u="none" cap="none" strike="noStrike">
                <a:solidFill>
                  <a:srgbClr val="888888"/>
                </a:solidFill>
              </a:defRPr>
            </a:lvl4pPr>
            <a:lvl5pPr indent="-228600" lvl="4" marL="2286000" marR="0" rtl="0" algn="l">
              <a:lnSpc>
                <a:spcPct val="90000"/>
              </a:lnSpc>
              <a:spcBef>
                <a:spcPts val="375"/>
              </a:spcBef>
              <a:spcAft>
                <a:spcPts val="0"/>
              </a:spcAft>
              <a:buClr>
                <a:srgbClr val="888888"/>
              </a:buClr>
              <a:buSzPts val="1350"/>
              <a:buNone/>
              <a:defRPr i="0" sz="1200" u="none" cap="none" strike="noStrike">
                <a:solidFill>
                  <a:srgbClr val="888888"/>
                </a:solidFill>
              </a:defRPr>
            </a:lvl5pPr>
            <a:lvl6pPr indent="-228600" lvl="5" marL="2743200" marR="0" rtl="0" algn="l">
              <a:lnSpc>
                <a:spcPct val="90000"/>
              </a:lnSpc>
              <a:spcBef>
                <a:spcPts val="375"/>
              </a:spcBef>
              <a:spcAft>
                <a:spcPts val="0"/>
              </a:spcAft>
              <a:buClr>
                <a:srgbClr val="888888"/>
              </a:buClr>
              <a:buSzPts val="1350"/>
              <a:buNone/>
              <a:defRPr i="0" sz="1200" u="none" cap="none" strike="noStrike">
                <a:solidFill>
                  <a:srgbClr val="888888"/>
                </a:solidFill>
              </a:defRPr>
            </a:lvl6pPr>
            <a:lvl7pPr indent="-228600" lvl="6" marL="3200400" marR="0" rtl="0" algn="l">
              <a:lnSpc>
                <a:spcPct val="90000"/>
              </a:lnSpc>
              <a:spcBef>
                <a:spcPts val="375"/>
              </a:spcBef>
              <a:spcAft>
                <a:spcPts val="0"/>
              </a:spcAft>
              <a:buClr>
                <a:srgbClr val="888888"/>
              </a:buClr>
              <a:buSzPts val="1350"/>
              <a:buNone/>
              <a:defRPr i="0" sz="1200" u="none" cap="none" strike="noStrike">
                <a:solidFill>
                  <a:srgbClr val="888888"/>
                </a:solidFill>
              </a:defRPr>
            </a:lvl7pPr>
            <a:lvl8pPr indent="-228600" lvl="7" marL="3657600" marR="0" rtl="0" algn="l">
              <a:lnSpc>
                <a:spcPct val="90000"/>
              </a:lnSpc>
              <a:spcBef>
                <a:spcPts val="375"/>
              </a:spcBef>
              <a:spcAft>
                <a:spcPts val="0"/>
              </a:spcAft>
              <a:buClr>
                <a:srgbClr val="888888"/>
              </a:buClr>
              <a:buSzPts val="1350"/>
              <a:buNone/>
              <a:defRPr i="0" sz="1200" u="none" cap="none" strike="noStrike">
                <a:solidFill>
                  <a:srgbClr val="888888"/>
                </a:solidFill>
              </a:defRPr>
            </a:lvl8pPr>
            <a:lvl9pPr indent="-228600" lvl="8" marL="4114800" marR="0" rtl="0" algn="l">
              <a:lnSpc>
                <a:spcPct val="90000"/>
              </a:lnSpc>
              <a:spcBef>
                <a:spcPts val="375"/>
              </a:spcBef>
              <a:spcAft>
                <a:spcPts val="0"/>
              </a:spcAft>
              <a:buClr>
                <a:srgbClr val="888888"/>
              </a:buClr>
              <a:buSzPts val="1350"/>
              <a:buNone/>
              <a:defRPr i="0" sz="1200" u="none" cap="none" strike="noStrike">
                <a:solidFill>
                  <a:srgbClr val="888888"/>
                </a:solidFill>
              </a:defRPr>
            </a:lvl9pPr>
          </a:lstStyle>
          <a:p/>
        </p:txBody>
      </p:sp>
      <p:sp>
        <p:nvSpPr>
          <p:cNvPr id="93" name="Google Shape;93;p2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solidFill>
                  <a:srgbClr val="888888"/>
                </a:solidFill>
              </a:defRPr>
            </a:lvl1pPr>
            <a:lvl2pPr lvl="1">
              <a:buNone/>
              <a:defRPr>
                <a:solidFill>
                  <a:srgbClr val="888888"/>
                </a:solidFill>
              </a:defRPr>
            </a:lvl2pPr>
            <a:lvl3pPr lvl="2">
              <a:buNone/>
              <a:defRPr>
                <a:solidFill>
                  <a:srgbClr val="888888"/>
                </a:solidFill>
              </a:defRPr>
            </a:lvl3pPr>
            <a:lvl4pPr lvl="3">
              <a:buNone/>
              <a:defRPr>
                <a:solidFill>
                  <a:srgbClr val="888888"/>
                </a:solidFill>
              </a:defRPr>
            </a:lvl4pPr>
            <a:lvl5pPr lvl="4">
              <a:buNone/>
              <a:defRPr>
                <a:solidFill>
                  <a:srgbClr val="888888"/>
                </a:solidFill>
              </a:defRPr>
            </a:lvl5pPr>
            <a:lvl6pPr lvl="5">
              <a:buNone/>
              <a:defRPr>
                <a:solidFill>
                  <a:srgbClr val="888888"/>
                </a:solidFill>
              </a:defRPr>
            </a:lvl6pPr>
            <a:lvl7pPr lvl="6">
              <a:buNone/>
              <a:defRPr>
                <a:solidFill>
                  <a:srgbClr val="888888"/>
                </a:solidFill>
              </a:defRPr>
            </a:lvl7pPr>
            <a:lvl8pPr lvl="7">
              <a:buNone/>
              <a:defRPr>
                <a:solidFill>
                  <a:srgbClr val="888888"/>
                </a:solidFill>
              </a:defRPr>
            </a:lvl8pPr>
            <a:lvl9pPr lvl="8">
              <a:buNone/>
              <a:defRPr>
                <a:solidFill>
                  <a:srgbClr val="888888"/>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94" name="Shape 94"/>
        <p:cNvGrpSpPr/>
        <p:nvPr/>
      </p:nvGrpSpPr>
      <p:grpSpPr>
        <a:xfrm>
          <a:off x="0" y="0"/>
          <a:ext cx="0" cy="0"/>
          <a:chOff x="0" y="0"/>
          <a:chExt cx="0" cy="0"/>
        </a:xfrm>
      </p:grpSpPr>
      <p:sp>
        <p:nvSpPr>
          <p:cNvPr id="95" name="Google Shape;95;p24"/>
          <p:cNvSpPr txBox="1"/>
          <p:nvPr>
            <p:ph type="title"/>
          </p:nvPr>
        </p:nvSpPr>
        <p:spPr>
          <a:xfrm>
            <a:off x="628650" y="273844"/>
            <a:ext cx="7886700" cy="994200"/>
          </a:xfrm>
          <a:prstGeom prst="rect">
            <a:avLst/>
          </a:prstGeom>
          <a:noFill/>
          <a:ln>
            <a:noFill/>
          </a:ln>
        </p:spPr>
        <p:txBody>
          <a:bodyPr anchorCtr="0" anchor="ctr" bIns="91425" lIns="91425" spcFirstLastPara="1" rIns="91425" wrap="square" tIns="91425"/>
          <a:lstStyle>
            <a:lvl1pPr indent="0" lvl="0" marL="0" marR="0" rtl="0" algn="l">
              <a:lnSpc>
                <a:spcPct val="90000"/>
              </a:lnSpc>
              <a:spcBef>
                <a:spcPts val="0"/>
              </a:spcBef>
              <a:spcAft>
                <a:spcPts val="0"/>
              </a:spcAft>
              <a:buClr>
                <a:schemeClr val="dk1"/>
              </a:buClr>
              <a:buSzPts val="1400"/>
              <a:buNone/>
              <a:defRPr i="0" sz="3300" u="none" cap="none" strike="noStrike">
                <a:solidFill>
                  <a:schemeClr val="dk1"/>
                </a:solidFill>
              </a:defRPr>
            </a:lvl1pPr>
            <a:lvl2pPr indent="0" lvl="1" rtl="0">
              <a:spcBef>
                <a:spcPts val="0"/>
              </a:spcBef>
              <a:spcAft>
                <a:spcPts val="0"/>
              </a:spcAft>
              <a:buSzPts val="1400"/>
              <a:buNone/>
              <a:defRPr sz="1800"/>
            </a:lvl2pPr>
            <a:lvl3pPr indent="0" lvl="2" rtl="0">
              <a:spcBef>
                <a:spcPts val="0"/>
              </a:spcBef>
              <a:spcAft>
                <a:spcPts val="0"/>
              </a:spcAft>
              <a:buSzPts val="1400"/>
              <a:buNone/>
              <a:defRPr sz="1800"/>
            </a:lvl3pPr>
            <a:lvl4pPr indent="0" lvl="3" rtl="0">
              <a:spcBef>
                <a:spcPts val="0"/>
              </a:spcBef>
              <a:spcAft>
                <a:spcPts val="0"/>
              </a:spcAft>
              <a:buSzPts val="1400"/>
              <a:buNone/>
              <a:defRPr sz="1800"/>
            </a:lvl4pPr>
            <a:lvl5pPr indent="0" lvl="4" rtl="0">
              <a:spcBef>
                <a:spcPts val="0"/>
              </a:spcBef>
              <a:spcAft>
                <a:spcPts val="0"/>
              </a:spcAft>
              <a:buSzPts val="1400"/>
              <a:buNone/>
              <a:defRPr sz="1800"/>
            </a:lvl5pPr>
            <a:lvl6pPr indent="0" lvl="5" rtl="0">
              <a:spcBef>
                <a:spcPts val="0"/>
              </a:spcBef>
              <a:spcAft>
                <a:spcPts val="0"/>
              </a:spcAft>
              <a:buSzPts val="1400"/>
              <a:buNone/>
              <a:defRPr sz="1800"/>
            </a:lvl6pPr>
            <a:lvl7pPr indent="0" lvl="6" rtl="0">
              <a:spcBef>
                <a:spcPts val="0"/>
              </a:spcBef>
              <a:spcAft>
                <a:spcPts val="0"/>
              </a:spcAft>
              <a:buSzPts val="1400"/>
              <a:buNone/>
              <a:defRPr sz="1800"/>
            </a:lvl7pPr>
            <a:lvl8pPr indent="0" lvl="7" rtl="0">
              <a:spcBef>
                <a:spcPts val="0"/>
              </a:spcBef>
              <a:spcAft>
                <a:spcPts val="0"/>
              </a:spcAft>
              <a:buSzPts val="1400"/>
              <a:buNone/>
              <a:defRPr sz="1800"/>
            </a:lvl8pPr>
            <a:lvl9pPr indent="0" lvl="8" rtl="0">
              <a:spcBef>
                <a:spcPts val="0"/>
              </a:spcBef>
              <a:spcAft>
                <a:spcPts val="0"/>
              </a:spcAft>
              <a:buSzPts val="1400"/>
              <a:buNone/>
              <a:defRPr sz="1800"/>
            </a:lvl9pPr>
          </a:lstStyle>
          <a:p/>
        </p:txBody>
      </p:sp>
      <p:sp>
        <p:nvSpPr>
          <p:cNvPr id="96" name="Google Shape;96;p24"/>
          <p:cNvSpPr txBox="1"/>
          <p:nvPr>
            <p:ph idx="1" type="body"/>
          </p:nvPr>
        </p:nvSpPr>
        <p:spPr>
          <a:xfrm>
            <a:off x="628650" y="1369219"/>
            <a:ext cx="7886700" cy="3263400"/>
          </a:xfrm>
          <a:prstGeom prst="rect">
            <a:avLst/>
          </a:prstGeom>
          <a:noFill/>
          <a:ln>
            <a:noFill/>
          </a:ln>
        </p:spPr>
        <p:txBody>
          <a:bodyPr anchorCtr="0" anchor="t" bIns="91425" lIns="91425" spcFirstLastPara="1" rIns="91425" wrap="square" tIns="91425"/>
          <a:lstStyle>
            <a:lvl1pPr indent="-361950" lvl="0" marL="457200" marR="0" rtl="0" algn="l">
              <a:lnSpc>
                <a:spcPct val="90000"/>
              </a:lnSpc>
              <a:spcBef>
                <a:spcPts val="750"/>
              </a:spcBef>
              <a:spcAft>
                <a:spcPts val="0"/>
              </a:spcAft>
              <a:buClr>
                <a:schemeClr val="dk1"/>
              </a:buClr>
              <a:buSzPts val="2100"/>
              <a:buChar char="•"/>
              <a:defRPr i="0" sz="2100" u="none" cap="none" strike="noStrike">
                <a:solidFill>
                  <a:schemeClr val="dk1"/>
                </a:solidFill>
              </a:defRPr>
            </a:lvl1pPr>
            <a:lvl2pPr indent="-342900" lvl="1" marL="914400" marR="0" rtl="0" algn="l">
              <a:lnSpc>
                <a:spcPct val="90000"/>
              </a:lnSpc>
              <a:spcBef>
                <a:spcPts val="375"/>
              </a:spcBef>
              <a:spcAft>
                <a:spcPts val="0"/>
              </a:spcAft>
              <a:buClr>
                <a:schemeClr val="dk1"/>
              </a:buClr>
              <a:buSzPts val="1800"/>
              <a:buChar char="•"/>
              <a:defRPr i="0" sz="1800" u="none" cap="none" strike="noStrike">
                <a:solidFill>
                  <a:schemeClr val="dk1"/>
                </a:solidFill>
              </a:defRPr>
            </a:lvl2pPr>
            <a:lvl3pPr indent="-323850" lvl="2" marL="1371600" marR="0" rtl="0" algn="l">
              <a:lnSpc>
                <a:spcPct val="90000"/>
              </a:lnSpc>
              <a:spcBef>
                <a:spcPts val="375"/>
              </a:spcBef>
              <a:spcAft>
                <a:spcPts val="0"/>
              </a:spcAft>
              <a:buClr>
                <a:schemeClr val="dk1"/>
              </a:buClr>
              <a:buSzPts val="1500"/>
              <a:buChar char="•"/>
              <a:defRPr i="0" sz="1500" u="none" cap="none" strike="noStrike">
                <a:solidFill>
                  <a:schemeClr val="dk1"/>
                </a:solidFill>
              </a:defRPr>
            </a:lvl3pPr>
            <a:lvl4pPr indent="-314325" lvl="3" marL="1828800" marR="0" rtl="0" algn="l">
              <a:lnSpc>
                <a:spcPct val="90000"/>
              </a:lnSpc>
              <a:spcBef>
                <a:spcPts val="375"/>
              </a:spcBef>
              <a:spcAft>
                <a:spcPts val="0"/>
              </a:spcAft>
              <a:buClr>
                <a:schemeClr val="dk1"/>
              </a:buClr>
              <a:buSzPts val="1350"/>
              <a:buChar char="•"/>
              <a:defRPr i="0" sz="1350" u="none" cap="none" strike="noStrike">
                <a:solidFill>
                  <a:schemeClr val="dk1"/>
                </a:solidFill>
              </a:defRPr>
            </a:lvl4pPr>
            <a:lvl5pPr indent="-314325" lvl="4" marL="2286000" marR="0" rtl="0" algn="l">
              <a:lnSpc>
                <a:spcPct val="90000"/>
              </a:lnSpc>
              <a:spcBef>
                <a:spcPts val="375"/>
              </a:spcBef>
              <a:spcAft>
                <a:spcPts val="0"/>
              </a:spcAft>
              <a:buClr>
                <a:schemeClr val="dk1"/>
              </a:buClr>
              <a:buSzPts val="1350"/>
              <a:buChar char="•"/>
              <a:defRPr i="0" sz="1350" u="none" cap="none" strike="noStrike">
                <a:solidFill>
                  <a:schemeClr val="dk1"/>
                </a:solidFill>
              </a:defRPr>
            </a:lvl5pPr>
            <a:lvl6pPr indent="-314325" lvl="5" marL="2743200" marR="0" rtl="0" algn="l">
              <a:lnSpc>
                <a:spcPct val="90000"/>
              </a:lnSpc>
              <a:spcBef>
                <a:spcPts val="375"/>
              </a:spcBef>
              <a:spcAft>
                <a:spcPts val="0"/>
              </a:spcAft>
              <a:buClr>
                <a:schemeClr val="dk1"/>
              </a:buClr>
              <a:buSzPts val="1350"/>
              <a:buChar char="•"/>
              <a:defRPr i="0" sz="1350" u="none" cap="none" strike="noStrike">
                <a:solidFill>
                  <a:schemeClr val="dk1"/>
                </a:solidFill>
              </a:defRPr>
            </a:lvl6pPr>
            <a:lvl7pPr indent="-314325" lvl="6" marL="3200400" marR="0" rtl="0" algn="l">
              <a:lnSpc>
                <a:spcPct val="90000"/>
              </a:lnSpc>
              <a:spcBef>
                <a:spcPts val="375"/>
              </a:spcBef>
              <a:spcAft>
                <a:spcPts val="0"/>
              </a:spcAft>
              <a:buClr>
                <a:schemeClr val="dk1"/>
              </a:buClr>
              <a:buSzPts val="1350"/>
              <a:buChar char="•"/>
              <a:defRPr i="0" sz="1350" u="none" cap="none" strike="noStrike">
                <a:solidFill>
                  <a:schemeClr val="dk1"/>
                </a:solidFill>
              </a:defRPr>
            </a:lvl7pPr>
            <a:lvl8pPr indent="-314325" lvl="7" marL="3657600" marR="0" rtl="0" algn="l">
              <a:lnSpc>
                <a:spcPct val="90000"/>
              </a:lnSpc>
              <a:spcBef>
                <a:spcPts val="375"/>
              </a:spcBef>
              <a:spcAft>
                <a:spcPts val="0"/>
              </a:spcAft>
              <a:buClr>
                <a:schemeClr val="dk1"/>
              </a:buClr>
              <a:buSzPts val="1350"/>
              <a:buChar char="•"/>
              <a:defRPr i="0" sz="1350" u="none" cap="none" strike="noStrike">
                <a:solidFill>
                  <a:schemeClr val="dk1"/>
                </a:solidFill>
              </a:defRPr>
            </a:lvl8pPr>
            <a:lvl9pPr indent="-314325" lvl="8" marL="4114800" marR="0" rtl="0" algn="l">
              <a:lnSpc>
                <a:spcPct val="90000"/>
              </a:lnSpc>
              <a:spcBef>
                <a:spcPts val="375"/>
              </a:spcBef>
              <a:spcAft>
                <a:spcPts val="0"/>
              </a:spcAft>
              <a:buClr>
                <a:schemeClr val="dk1"/>
              </a:buClr>
              <a:buSzPts val="1350"/>
              <a:buChar char="•"/>
              <a:defRPr i="0" sz="1350" u="none" cap="none" strike="noStrike">
                <a:solidFill>
                  <a:schemeClr val="dk1"/>
                </a:solidFill>
              </a:defRPr>
            </a:lvl9pPr>
          </a:lstStyle>
          <a:p/>
        </p:txBody>
      </p:sp>
      <p:sp>
        <p:nvSpPr>
          <p:cNvPr id="97" name="Google Shape;97;p2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98" name="Shape 98"/>
        <p:cNvGrpSpPr/>
        <p:nvPr/>
      </p:nvGrpSpPr>
      <p:grpSpPr>
        <a:xfrm>
          <a:off x="0" y="0"/>
          <a:ext cx="0" cy="0"/>
          <a:chOff x="0" y="0"/>
          <a:chExt cx="0" cy="0"/>
        </a:xfrm>
      </p:grpSpPr>
      <p:sp>
        <p:nvSpPr>
          <p:cNvPr id="99" name="Google Shape;99;p25"/>
          <p:cNvSpPr txBox="1"/>
          <p:nvPr>
            <p:ph type="title"/>
          </p:nvPr>
        </p:nvSpPr>
        <p:spPr>
          <a:xfrm>
            <a:off x="628650" y="273844"/>
            <a:ext cx="7886700" cy="994200"/>
          </a:xfrm>
          <a:prstGeom prst="rect">
            <a:avLst/>
          </a:prstGeom>
          <a:noFill/>
          <a:ln>
            <a:noFill/>
          </a:ln>
        </p:spPr>
        <p:txBody>
          <a:bodyPr anchorCtr="0" anchor="ctr" bIns="91425" lIns="91425" spcFirstLastPara="1" rIns="91425" wrap="square" tIns="91425"/>
          <a:lstStyle>
            <a:lvl1pPr indent="0" lvl="0" marL="0" marR="0" rtl="0" algn="l">
              <a:lnSpc>
                <a:spcPct val="90000"/>
              </a:lnSpc>
              <a:spcBef>
                <a:spcPts val="0"/>
              </a:spcBef>
              <a:spcAft>
                <a:spcPts val="0"/>
              </a:spcAft>
              <a:buClr>
                <a:schemeClr val="dk1"/>
              </a:buClr>
              <a:buSzPts val="1400"/>
              <a:buNone/>
              <a:defRPr i="0" sz="3300" u="none" cap="none" strike="noStrike">
                <a:solidFill>
                  <a:schemeClr val="dk1"/>
                </a:solidFill>
              </a:defRPr>
            </a:lvl1pPr>
            <a:lvl2pPr indent="0" lvl="1" rtl="0">
              <a:spcBef>
                <a:spcPts val="0"/>
              </a:spcBef>
              <a:spcAft>
                <a:spcPts val="0"/>
              </a:spcAft>
              <a:buSzPts val="1400"/>
              <a:buNone/>
              <a:defRPr sz="1800"/>
            </a:lvl2pPr>
            <a:lvl3pPr indent="0" lvl="2" rtl="0">
              <a:spcBef>
                <a:spcPts val="0"/>
              </a:spcBef>
              <a:spcAft>
                <a:spcPts val="0"/>
              </a:spcAft>
              <a:buSzPts val="1400"/>
              <a:buNone/>
              <a:defRPr sz="1800"/>
            </a:lvl3pPr>
            <a:lvl4pPr indent="0" lvl="3" rtl="0">
              <a:spcBef>
                <a:spcPts val="0"/>
              </a:spcBef>
              <a:spcAft>
                <a:spcPts val="0"/>
              </a:spcAft>
              <a:buSzPts val="1400"/>
              <a:buNone/>
              <a:defRPr sz="1800"/>
            </a:lvl4pPr>
            <a:lvl5pPr indent="0" lvl="4" rtl="0">
              <a:spcBef>
                <a:spcPts val="0"/>
              </a:spcBef>
              <a:spcAft>
                <a:spcPts val="0"/>
              </a:spcAft>
              <a:buSzPts val="1400"/>
              <a:buNone/>
              <a:defRPr sz="1800"/>
            </a:lvl5pPr>
            <a:lvl6pPr indent="0" lvl="5" rtl="0">
              <a:spcBef>
                <a:spcPts val="0"/>
              </a:spcBef>
              <a:spcAft>
                <a:spcPts val="0"/>
              </a:spcAft>
              <a:buSzPts val="1400"/>
              <a:buNone/>
              <a:defRPr sz="1800"/>
            </a:lvl6pPr>
            <a:lvl7pPr indent="0" lvl="6" rtl="0">
              <a:spcBef>
                <a:spcPts val="0"/>
              </a:spcBef>
              <a:spcAft>
                <a:spcPts val="0"/>
              </a:spcAft>
              <a:buSzPts val="1400"/>
              <a:buNone/>
              <a:defRPr sz="1800"/>
            </a:lvl7pPr>
            <a:lvl8pPr indent="0" lvl="7" rtl="0">
              <a:spcBef>
                <a:spcPts val="0"/>
              </a:spcBef>
              <a:spcAft>
                <a:spcPts val="0"/>
              </a:spcAft>
              <a:buSzPts val="1400"/>
              <a:buNone/>
              <a:defRPr sz="1800"/>
            </a:lvl8pPr>
            <a:lvl9pPr indent="0" lvl="8" rtl="0">
              <a:spcBef>
                <a:spcPts val="0"/>
              </a:spcBef>
              <a:spcAft>
                <a:spcPts val="0"/>
              </a:spcAft>
              <a:buSzPts val="1400"/>
              <a:buNone/>
              <a:defRPr sz="1800"/>
            </a:lvl9pPr>
          </a:lstStyle>
          <a:p/>
        </p:txBody>
      </p:sp>
      <p:sp>
        <p:nvSpPr>
          <p:cNvPr id="100" name="Google Shape;100;p25"/>
          <p:cNvSpPr txBox="1"/>
          <p:nvPr>
            <p:ph idx="1" type="body"/>
          </p:nvPr>
        </p:nvSpPr>
        <p:spPr>
          <a:xfrm>
            <a:off x="628650" y="1369219"/>
            <a:ext cx="3886200" cy="3263400"/>
          </a:xfrm>
          <a:prstGeom prst="rect">
            <a:avLst/>
          </a:prstGeom>
          <a:noFill/>
          <a:ln>
            <a:noFill/>
          </a:ln>
        </p:spPr>
        <p:txBody>
          <a:bodyPr anchorCtr="0" anchor="t" bIns="91425" lIns="91425" spcFirstLastPara="1" rIns="91425" wrap="square" tIns="91425"/>
          <a:lstStyle>
            <a:lvl1pPr indent="-361950" lvl="0" marL="457200" marR="0" rtl="0" algn="l">
              <a:lnSpc>
                <a:spcPct val="90000"/>
              </a:lnSpc>
              <a:spcBef>
                <a:spcPts val="750"/>
              </a:spcBef>
              <a:spcAft>
                <a:spcPts val="0"/>
              </a:spcAft>
              <a:buClr>
                <a:schemeClr val="dk1"/>
              </a:buClr>
              <a:buSzPts val="2100"/>
              <a:buChar char="•"/>
              <a:defRPr i="0" sz="2100" u="none" cap="none" strike="noStrike">
                <a:solidFill>
                  <a:schemeClr val="dk1"/>
                </a:solidFill>
              </a:defRPr>
            </a:lvl1pPr>
            <a:lvl2pPr indent="-342900" lvl="1" marL="914400" marR="0" rtl="0" algn="l">
              <a:lnSpc>
                <a:spcPct val="90000"/>
              </a:lnSpc>
              <a:spcBef>
                <a:spcPts val="375"/>
              </a:spcBef>
              <a:spcAft>
                <a:spcPts val="0"/>
              </a:spcAft>
              <a:buClr>
                <a:schemeClr val="dk1"/>
              </a:buClr>
              <a:buSzPts val="1800"/>
              <a:buChar char="•"/>
              <a:defRPr i="0" sz="1800" u="none" cap="none" strike="noStrike">
                <a:solidFill>
                  <a:schemeClr val="dk1"/>
                </a:solidFill>
              </a:defRPr>
            </a:lvl2pPr>
            <a:lvl3pPr indent="-323850" lvl="2" marL="1371600" marR="0" rtl="0" algn="l">
              <a:lnSpc>
                <a:spcPct val="90000"/>
              </a:lnSpc>
              <a:spcBef>
                <a:spcPts val="375"/>
              </a:spcBef>
              <a:spcAft>
                <a:spcPts val="0"/>
              </a:spcAft>
              <a:buClr>
                <a:schemeClr val="dk1"/>
              </a:buClr>
              <a:buSzPts val="1500"/>
              <a:buChar char="•"/>
              <a:defRPr i="0" sz="1500" u="none" cap="none" strike="noStrike">
                <a:solidFill>
                  <a:schemeClr val="dk1"/>
                </a:solidFill>
              </a:defRPr>
            </a:lvl3pPr>
            <a:lvl4pPr indent="-314325" lvl="3" marL="1828800" marR="0" rtl="0" algn="l">
              <a:lnSpc>
                <a:spcPct val="90000"/>
              </a:lnSpc>
              <a:spcBef>
                <a:spcPts val="375"/>
              </a:spcBef>
              <a:spcAft>
                <a:spcPts val="0"/>
              </a:spcAft>
              <a:buClr>
                <a:schemeClr val="dk1"/>
              </a:buClr>
              <a:buSzPts val="1350"/>
              <a:buChar char="•"/>
              <a:defRPr i="0" sz="1350" u="none" cap="none" strike="noStrike">
                <a:solidFill>
                  <a:schemeClr val="dk1"/>
                </a:solidFill>
              </a:defRPr>
            </a:lvl4pPr>
            <a:lvl5pPr indent="-314325" lvl="4" marL="2286000" marR="0" rtl="0" algn="l">
              <a:lnSpc>
                <a:spcPct val="90000"/>
              </a:lnSpc>
              <a:spcBef>
                <a:spcPts val="375"/>
              </a:spcBef>
              <a:spcAft>
                <a:spcPts val="0"/>
              </a:spcAft>
              <a:buClr>
                <a:schemeClr val="dk1"/>
              </a:buClr>
              <a:buSzPts val="1350"/>
              <a:buChar char="•"/>
              <a:defRPr i="0" sz="1350" u="none" cap="none" strike="noStrike">
                <a:solidFill>
                  <a:schemeClr val="dk1"/>
                </a:solidFill>
              </a:defRPr>
            </a:lvl5pPr>
            <a:lvl6pPr indent="-314325" lvl="5" marL="2743200" marR="0" rtl="0" algn="l">
              <a:lnSpc>
                <a:spcPct val="90000"/>
              </a:lnSpc>
              <a:spcBef>
                <a:spcPts val="375"/>
              </a:spcBef>
              <a:spcAft>
                <a:spcPts val="0"/>
              </a:spcAft>
              <a:buClr>
                <a:schemeClr val="dk1"/>
              </a:buClr>
              <a:buSzPts val="1350"/>
              <a:buChar char="•"/>
              <a:defRPr i="0" sz="1350" u="none" cap="none" strike="noStrike">
                <a:solidFill>
                  <a:schemeClr val="dk1"/>
                </a:solidFill>
              </a:defRPr>
            </a:lvl6pPr>
            <a:lvl7pPr indent="-314325" lvl="6" marL="3200400" marR="0" rtl="0" algn="l">
              <a:lnSpc>
                <a:spcPct val="90000"/>
              </a:lnSpc>
              <a:spcBef>
                <a:spcPts val="375"/>
              </a:spcBef>
              <a:spcAft>
                <a:spcPts val="0"/>
              </a:spcAft>
              <a:buClr>
                <a:schemeClr val="dk1"/>
              </a:buClr>
              <a:buSzPts val="1350"/>
              <a:buChar char="•"/>
              <a:defRPr i="0" sz="1350" u="none" cap="none" strike="noStrike">
                <a:solidFill>
                  <a:schemeClr val="dk1"/>
                </a:solidFill>
              </a:defRPr>
            </a:lvl7pPr>
            <a:lvl8pPr indent="-314325" lvl="7" marL="3657600" marR="0" rtl="0" algn="l">
              <a:lnSpc>
                <a:spcPct val="90000"/>
              </a:lnSpc>
              <a:spcBef>
                <a:spcPts val="375"/>
              </a:spcBef>
              <a:spcAft>
                <a:spcPts val="0"/>
              </a:spcAft>
              <a:buClr>
                <a:schemeClr val="dk1"/>
              </a:buClr>
              <a:buSzPts val="1350"/>
              <a:buChar char="•"/>
              <a:defRPr i="0" sz="1350" u="none" cap="none" strike="noStrike">
                <a:solidFill>
                  <a:schemeClr val="dk1"/>
                </a:solidFill>
              </a:defRPr>
            </a:lvl8pPr>
            <a:lvl9pPr indent="-314325" lvl="8" marL="4114800" marR="0" rtl="0" algn="l">
              <a:lnSpc>
                <a:spcPct val="90000"/>
              </a:lnSpc>
              <a:spcBef>
                <a:spcPts val="375"/>
              </a:spcBef>
              <a:spcAft>
                <a:spcPts val="0"/>
              </a:spcAft>
              <a:buClr>
                <a:schemeClr val="dk1"/>
              </a:buClr>
              <a:buSzPts val="1350"/>
              <a:buChar char="•"/>
              <a:defRPr i="0" sz="1350" u="none" cap="none" strike="noStrike">
                <a:solidFill>
                  <a:schemeClr val="dk1"/>
                </a:solidFill>
              </a:defRPr>
            </a:lvl9pPr>
          </a:lstStyle>
          <a:p/>
        </p:txBody>
      </p:sp>
      <p:sp>
        <p:nvSpPr>
          <p:cNvPr id="101" name="Google Shape;101;p25"/>
          <p:cNvSpPr txBox="1"/>
          <p:nvPr>
            <p:ph idx="2" type="body"/>
          </p:nvPr>
        </p:nvSpPr>
        <p:spPr>
          <a:xfrm>
            <a:off x="4629150" y="1369219"/>
            <a:ext cx="3886200" cy="3263400"/>
          </a:xfrm>
          <a:prstGeom prst="rect">
            <a:avLst/>
          </a:prstGeom>
          <a:noFill/>
          <a:ln>
            <a:noFill/>
          </a:ln>
        </p:spPr>
        <p:txBody>
          <a:bodyPr anchorCtr="0" anchor="t" bIns="91425" lIns="91425" spcFirstLastPara="1" rIns="91425" wrap="square" tIns="91425"/>
          <a:lstStyle>
            <a:lvl1pPr indent="-361950" lvl="0" marL="457200" marR="0" rtl="0" algn="l">
              <a:lnSpc>
                <a:spcPct val="90000"/>
              </a:lnSpc>
              <a:spcBef>
                <a:spcPts val="750"/>
              </a:spcBef>
              <a:spcAft>
                <a:spcPts val="0"/>
              </a:spcAft>
              <a:buClr>
                <a:schemeClr val="dk1"/>
              </a:buClr>
              <a:buSzPts val="2100"/>
              <a:buChar char="•"/>
              <a:defRPr i="0" sz="2100" u="none" cap="none" strike="noStrike">
                <a:solidFill>
                  <a:schemeClr val="dk1"/>
                </a:solidFill>
              </a:defRPr>
            </a:lvl1pPr>
            <a:lvl2pPr indent="-342900" lvl="1" marL="914400" marR="0" rtl="0" algn="l">
              <a:lnSpc>
                <a:spcPct val="90000"/>
              </a:lnSpc>
              <a:spcBef>
                <a:spcPts val="375"/>
              </a:spcBef>
              <a:spcAft>
                <a:spcPts val="0"/>
              </a:spcAft>
              <a:buClr>
                <a:schemeClr val="dk1"/>
              </a:buClr>
              <a:buSzPts val="1800"/>
              <a:buChar char="•"/>
              <a:defRPr i="0" sz="1800" u="none" cap="none" strike="noStrike">
                <a:solidFill>
                  <a:schemeClr val="dk1"/>
                </a:solidFill>
              </a:defRPr>
            </a:lvl2pPr>
            <a:lvl3pPr indent="-323850" lvl="2" marL="1371600" marR="0" rtl="0" algn="l">
              <a:lnSpc>
                <a:spcPct val="90000"/>
              </a:lnSpc>
              <a:spcBef>
                <a:spcPts val="375"/>
              </a:spcBef>
              <a:spcAft>
                <a:spcPts val="0"/>
              </a:spcAft>
              <a:buClr>
                <a:schemeClr val="dk1"/>
              </a:buClr>
              <a:buSzPts val="1500"/>
              <a:buChar char="•"/>
              <a:defRPr i="0" sz="1500" u="none" cap="none" strike="noStrike">
                <a:solidFill>
                  <a:schemeClr val="dk1"/>
                </a:solidFill>
              </a:defRPr>
            </a:lvl3pPr>
            <a:lvl4pPr indent="-314325" lvl="3" marL="1828800" marR="0" rtl="0" algn="l">
              <a:lnSpc>
                <a:spcPct val="90000"/>
              </a:lnSpc>
              <a:spcBef>
                <a:spcPts val="375"/>
              </a:spcBef>
              <a:spcAft>
                <a:spcPts val="0"/>
              </a:spcAft>
              <a:buClr>
                <a:schemeClr val="dk1"/>
              </a:buClr>
              <a:buSzPts val="1350"/>
              <a:buChar char="•"/>
              <a:defRPr i="0" sz="1350" u="none" cap="none" strike="noStrike">
                <a:solidFill>
                  <a:schemeClr val="dk1"/>
                </a:solidFill>
              </a:defRPr>
            </a:lvl4pPr>
            <a:lvl5pPr indent="-314325" lvl="4" marL="2286000" marR="0" rtl="0" algn="l">
              <a:lnSpc>
                <a:spcPct val="90000"/>
              </a:lnSpc>
              <a:spcBef>
                <a:spcPts val="375"/>
              </a:spcBef>
              <a:spcAft>
                <a:spcPts val="0"/>
              </a:spcAft>
              <a:buClr>
                <a:schemeClr val="dk1"/>
              </a:buClr>
              <a:buSzPts val="1350"/>
              <a:buChar char="•"/>
              <a:defRPr i="0" sz="1350" u="none" cap="none" strike="noStrike">
                <a:solidFill>
                  <a:schemeClr val="dk1"/>
                </a:solidFill>
              </a:defRPr>
            </a:lvl5pPr>
            <a:lvl6pPr indent="-314325" lvl="5" marL="2743200" marR="0" rtl="0" algn="l">
              <a:lnSpc>
                <a:spcPct val="90000"/>
              </a:lnSpc>
              <a:spcBef>
                <a:spcPts val="375"/>
              </a:spcBef>
              <a:spcAft>
                <a:spcPts val="0"/>
              </a:spcAft>
              <a:buClr>
                <a:schemeClr val="dk1"/>
              </a:buClr>
              <a:buSzPts val="1350"/>
              <a:buChar char="•"/>
              <a:defRPr i="0" sz="1350" u="none" cap="none" strike="noStrike">
                <a:solidFill>
                  <a:schemeClr val="dk1"/>
                </a:solidFill>
              </a:defRPr>
            </a:lvl6pPr>
            <a:lvl7pPr indent="-314325" lvl="6" marL="3200400" marR="0" rtl="0" algn="l">
              <a:lnSpc>
                <a:spcPct val="90000"/>
              </a:lnSpc>
              <a:spcBef>
                <a:spcPts val="375"/>
              </a:spcBef>
              <a:spcAft>
                <a:spcPts val="0"/>
              </a:spcAft>
              <a:buClr>
                <a:schemeClr val="dk1"/>
              </a:buClr>
              <a:buSzPts val="1350"/>
              <a:buChar char="•"/>
              <a:defRPr i="0" sz="1350" u="none" cap="none" strike="noStrike">
                <a:solidFill>
                  <a:schemeClr val="dk1"/>
                </a:solidFill>
              </a:defRPr>
            </a:lvl7pPr>
            <a:lvl8pPr indent="-314325" lvl="7" marL="3657600" marR="0" rtl="0" algn="l">
              <a:lnSpc>
                <a:spcPct val="90000"/>
              </a:lnSpc>
              <a:spcBef>
                <a:spcPts val="375"/>
              </a:spcBef>
              <a:spcAft>
                <a:spcPts val="0"/>
              </a:spcAft>
              <a:buClr>
                <a:schemeClr val="dk1"/>
              </a:buClr>
              <a:buSzPts val="1350"/>
              <a:buChar char="•"/>
              <a:defRPr i="0" sz="1350" u="none" cap="none" strike="noStrike">
                <a:solidFill>
                  <a:schemeClr val="dk1"/>
                </a:solidFill>
              </a:defRPr>
            </a:lvl8pPr>
            <a:lvl9pPr indent="-314325" lvl="8" marL="4114800" marR="0" rtl="0" algn="l">
              <a:lnSpc>
                <a:spcPct val="90000"/>
              </a:lnSpc>
              <a:spcBef>
                <a:spcPts val="375"/>
              </a:spcBef>
              <a:spcAft>
                <a:spcPts val="0"/>
              </a:spcAft>
              <a:buClr>
                <a:schemeClr val="dk1"/>
              </a:buClr>
              <a:buSzPts val="1350"/>
              <a:buChar char="•"/>
              <a:defRPr i="0" sz="1350" u="none" cap="none" strike="noStrike">
                <a:solidFill>
                  <a:schemeClr val="dk1"/>
                </a:solidFill>
              </a:defRPr>
            </a:lvl9pPr>
          </a:lstStyle>
          <a:p/>
        </p:txBody>
      </p:sp>
      <p:sp>
        <p:nvSpPr>
          <p:cNvPr id="102" name="Google Shape;102;p2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103" name="Shape 103"/>
        <p:cNvGrpSpPr/>
        <p:nvPr/>
      </p:nvGrpSpPr>
      <p:grpSpPr>
        <a:xfrm>
          <a:off x="0" y="0"/>
          <a:ext cx="0" cy="0"/>
          <a:chOff x="0" y="0"/>
          <a:chExt cx="0" cy="0"/>
        </a:xfrm>
      </p:grpSpPr>
      <p:sp>
        <p:nvSpPr>
          <p:cNvPr id="104" name="Google Shape;104;p26"/>
          <p:cNvSpPr txBox="1"/>
          <p:nvPr>
            <p:ph type="title"/>
          </p:nvPr>
        </p:nvSpPr>
        <p:spPr>
          <a:xfrm>
            <a:off x="628650" y="273844"/>
            <a:ext cx="7886700" cy="994200"/>
          </a:xfrm>
          <a:prstGeom prst="rect">
            <a:avLst/>
          </a:prstGeom>
          <a:noFill/>
          <a:ln>
            <a:noFill/>
          </a:ln>
        </p:spPr>
        <p:txBody>
          <a:bodyPr anchorCtr="0" anchor="ctr" bIns="91425" lIns="91425" spcFirstLastPara="1" rIns="91425" wrap="square" tIns="91425"/>
          <a:lstStyle>
            <a:lvl1pPr indent="0" lvl="0" marL="0" marR="0" rtl="0" algn="l">
              <a:lnSpc>
                <a:spcPct val="90000"/>
              </a:lnSpc>
              <a:spcBef>
                <a:spcPts val="0"/>
              </a:spcBef>
              <a:spcAft>
                <a:spcPts val="0"/>
              </a:spcAft>
              <a:buClr>
                <a:schemeClr val="dk1"/>
              </a:buClr>
              <a:buSzPts val="1400"/>
              <a:buNone/>
              <a:defRPr i="0" sz="3300" u="none" cap="none" strike="noStrike">
                <a:solidFill>
                  <a:schemeClr val="dk1"/>
                </a:solidFill>
              </a:defRPr>
            </a:lvl1pPr>
            <a:lvl2pPr indent="0" lvl="1" rtl="0">
              <a:spcBef>
                <a:spcPts val="0"/>
              </a:spcBef>
              <a:spcAft>
                <a:spcPts val="0"/>
              </a:spcAft>
              <a:buSzPts val="1400"/>
              <a:buNone/>
              <a:defRPr sz="1800"/>
            </a:lvl2pPr>
            <a:lvl3pPr indent="0" lvl="2" rtl="0">
              <a:spcBef>
                <a:spcPts val="0"/>
              </a:spcBef>
              <a:spcAft>
                <a:spcPts val="0"/>
              </a:spcAft>
              <a:buSzPts val="1400"/>
              <a:buNone/>
              <a:defRPr sz="1800"/>
            </a:lvl3pPr>
            <a:lvl4pPr indent="0" lvl="3" rtl="0">
              <a:spcBef>
                <a:spcPts val="0"/>
              </a:spcBef>
              <a:spcAft>
                <a:spcPts val="0"/>
              </a:spcAft>
              <a:buSzPts val="1400"/>
              <a:buNone/>
              <a:defRPr sz="1800"/>
            </a:lvl4pPr>
            <a:lvl5pPr indent="0" lvl="4" rtl="0">
              <a:spcBef>
                <a:spcPts val="0"/>
              </a:spcBef>
              <a:spcAft>
                <a:spcPts val="0"/>
              </a:spcAft>
              <a:buSzPts val="1400"/>
              <a:buNone/>
              <a:defRPr sz="1800"/>
            </a:lvl5pPr>
            <a:lvl6pPr indent="0" lvl="5" rtl="0">
              <a:spcBef>
                <a:spcPts val="0"/>
              </a:spcBef>
              <a:spcAft>
                <a:spcPts val="0"/>
              </a:spcAft>
              <a:buSzPts val="1400"/>
              <a:buNone/>
              <a:defRPr sz="1800"/>
            </a:lvl6pPr>
            <a:lvl7pPr indent="0" lvl="6" rtl="0">
              <a:spcBef>
                <a:spcPts val="0"/>
              </a:spcBef>
              <a:spcAft>
                <a:spcPts val="0"/>
              </a:spcAft>
              <a:buSzPts val="1400"/>
              <a:buNone/>
              <a:defRPr sz="1800"/>
            </a:lvl7pPr>
            <a:lvl8pPr indent="0" lvl="7" rtl="0">
              <a:spcBef>
                <a:spcPts val="0"/>
              </a:spcBef>
              <a:spcAft>
                <a:spcPts val="0"/>
              </a:spcAft>
              <a:buSzPts val="1400"/>
              <a:buNone/>
              <a:defRPr sz="1800"/>
            </a:lvl8pPr>
            <a:lvl9pPr indent="0" lvl="8" rtl="0">
              <a:spcBef>
                <a:spcPts val="0"/>
              </a:spcBef>
              <a:spcAft>
                <a:spcPts val="0"/>
              </a:spcAft>
              <a:buSzPts val="1400"/>
              <a:buNone/>
              <a:defRPr sz="1800"/>
            </a:lvl9pPr>
          </a:lstStyle>
          <a:p/>
        </p:txBody>
      </p:sp>
      <p:sp>
        <p:nvSpPr>
          <p:cNvPr id="105" name="Google Shape;105;p2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06" name="Shape 106"/>
        <p:cNvGrpSpPr/>
        <p:nvPr/>
      </p:nvGrpSpPr>
      <p:grpSpPr>
        <a:xfrm>
          <a:off x="0" y="0"/>
          <a:ext cx="0" cy="0"/>
          <a:chOff x="0" y="0"/>
          <a:chExt cx="0" cy="0"/>
        </a:xfrm>
      </p:grpSpPr>
      <p:sp>
        <p:nvSpPr>
          <p:cNvPr id="107" name="Google Shape;107;p2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108" name="Shape 108"/>
        <p:cNvGrpSpPr/>
        <p:nvPr/>
      </p:nvGrpSpPr>
      <p:grpSpPr>
        <a:xfrm>
          <a:off x="0" y="0"/>
          <a:ext cx="0" cy="0"/>
          <a:chOff x="0" y="0"/>
          <a:chExt cx="0" cy="0"/>
        </a:xfrm>
      </p:grpSpPr>
      <p:sp>
        <p:nvSpPr>
          <p:cNvPr id="109" name="Google Shape;109;p28"/>
          <p:cNvSpPr txBox="1"/>
          <p:nvPr>
            <p:ph type="title"/>
          </p:nvPr>
        </p:nvSpPr>
        <p:spPr>
          <a:xfrm>
            <a:off x="629841" y="342900"/>
            <a:ext cx="2949300" cy="1200300"/>
          </a:xfrm>
          <a:prstGeom prst="rect">
            <a:avLst/>
          </a:prstGeom>
          <a:noFill/>
          <a:ln>
            <a:noFill/>
          </a:ln>
        </p:spPr>
        <p:txBody>
          <a:bodyPr anchorCtr="0" anchor="b" bIns="91425" lIns="91425" spcFirstLastPara="1" rIns="91425" wrap="square" tIns="91425"/>
          <a:lstStyle>
            <a:lvl1pPr indent="0" lvl="0" marL="0" marR="0" rtl="0" algn="l">
              <a:lnSpc>
                <a:spcPct val="90000"/>
              </a:lnSpc>
              <a:spcBef>
                <a:spcPts val="0"/>
              </a:spcBef>
              <a:spcAft>
                <a:spcPts val="0"/>
              </a:spcAft>
              <a:buClr>
                <a:schemeClr val="dk1"/>
              </a:buClr>
              <a:buSzPts val="1400"/>
              <a:buNone/>
              <a:defRPr i="0" sz="2400" u="none" cap="none" strike="noStrike">
                <a:solidFill>
                  <a:schemeClr val="dk1"/>
                </a:solidFill>
              </a:defRPr>
            </a:lvl1pPr>
            <a:lvl2pPr indent="0" lvl="1" rtl="0">
              <a:spcBef>
                <a:spcPts val="0"/>
              </a:spcBef>
              <a:spcAft>
                <a:spcPts val="0"/>
              </a:spcAft>
              <a:buSzPts val="1400"/>
              <a:buNone/>
              <a:defRPr sz="1800"/>
            </a:lvl2pPr>
            <a:lvl3pPr indent="0" lvl="2" rtl="0">
              <a:spcBef>
                <a:spcPts val="0"/>
              </a:spcBef>
              <a:spcAft>
                <a:spcPts val="0"/>
              </a:spcAft>
              <a:buSzPts val="1400"/>
              <a:buNone/>
              <a:defRPr sz="1800"/>
            </a:lvl3pPr>
            <a:lvl4pPr indent="0" lvl="3" rtl="0">
              <a:spcBef>
                <a:spcPts val="0"/>
              </a:spcBef>
              <a:spcAft>
                <a:spcPts val="0"/>
              </a:spcAft>
              <a:buSzPts val="1400"/>
              <a:buNone/>
              <a:defRPr sz="1800"/>
            </a:lvl4pPr>
            <a:lvl5pPr indent="0" lvl="4" rtl="0">
              <a:spcBef>
                <a:spcPts val="0"/>
              </a:spcBef>
              <a:spcAft>
                <a:spcPts val="0"/>
              </a:spcAft>
              <a:buSzPts val="1400"/>
              <a:buNone/>
              <a:defRPr sz="1800"/>
            </a:lvl5pPr>
            <a:lvl6pPr indent="0" lvl="5" rtl="0">
              <a:spcBef>
                <a:spcPts val="0"/>
              </a:spcBef>
              <a:spcAft>
                <a:spcPts val="0"/>
              </a:spcAft>
              <a:buSzPts val="1400"/>
              <a:buNone/>
              <a:defRPr sz="1800"/>
            </a:lvl6pPr>
            <a:lvl7pPr indent="0" lvl="6" rtl="0">
              <a:spcBef>
                <a:spcPts val="0"/>
              </a:spcBef>
              <a:spcAft>
                <a:spcPts val="0"/>
              </a:spcAft>
              <a:buSzPts val="1400"/>
              <a:buNone/>
              <a:defRPr sz="1800"/>
            </a:lvl7pPr>
            <a:lvl8pPr indent="0" lvl="7" rtl="0">
              <a:spcBef>
                <a:spcPts val="0"/>
              </a:spcBef>
              <a:spcAft>
                <a:spcPts val="0"/>
              </a:spcAft>
              <a:buSzPts val="1400"/>
              <a:buNone/>
              <a:defRPr sz="1800"/>
            </a:lvl8pPr>
            <a:lvl9pPr indent="0" lvl="8" rtl="0">
              <a:spcBef>
                <a:spcPts val="0"/>
              </a:spcBef>
              <a:spcAft>
                <a:spcPts val="0"/>
              </a:spcAft>
              <a:buSzPts val="1400"/>
              <a:buNone/>
              <a:defRPr sz="1800"/>
            </a:lvl9pPr>
          </a:lstStyle>
          <a:p/>
        </p:txBody>
      </p:sp>
      <p:sp>
        <p:nvSpPr>
          <p:cNvPr id="110" name="Google Shape;110;p28"/>
          <p:cNvSpPr txBox="1"/>
          <p:nvPr>
            <p:ph idx="1" type="body"/>
          </p:nvPr>
        </p:nvSpPr>
        <p:spPr>
          <a:xfrm>
            <a:off x="3887391" y="740569"/>
            <a:ext cx="4629300" cy="3655200"/>
          </a:xfrm>
          <a:prstGeom prst="rect">
            <a:avLst/>
          </a:prstGeom>
          <a:noFill/>
          <a:ln>
            <a:noFill/>
          </a:ln>
        </p:spPr>
        <p:txBody>
          <a:bodyPr anchorCtr="0" anchor="t" bIns="91425" lIns="91425" spcFirstLastPara="1" rIns="91425" wrap="square" tIns="91425"/>
          <a:lstStyle>
            <a:lvl1pPr indent="-381000" lvl="0" marL="457200" marR="0" rtl="0" algn="l">
              <a:lnSpc>
                <a:spcPct val="90000"/>
              </a:lnSpc>
              <a:spcBef>
                <a:spcPts val="750"/>
              </a:spcBef>
              <a:spcAft>
                <a:spcPts val="0"/>
              </a:spcAft>
              <a:buClr>
                <a:schemeClr val="dk1"/>
              </a:buClr>
              <a:buSzPts val="2400"/>
              <a:buChar char="•"/>
              <a:defRPr i="0" sz="2400" u="none" cap="none" strike="noStrike">
                <a:solidFill>
                  <a:schemeClr val="dk1"/>
                </a:solidFill>
              </a:defRPr>
            </a:lvl1pPr>
            <a:lvl2pPr indent="-361950" lvl="1" marL="914400" marR="0" rtl="0" algn="l">
              <a:lnSpc>
                <a:spcPct val="90000"/>
              </a:lnSpc>
              <a:spcBef>
                <a:spcPts val="375"/>
              </a:spcBef>
              <a:spcAft>
                <a:spcPts val="0"/>
              </a:spcAft>
              <a:buClr>
                <a:schemeClr val="dk1"/>
              </a:buClr>
              <a:buSzPts val="2100"/>
              <a:buChar char="•"/>
              <a:defRPr i="0" sz="2100" u="none" cap="none" strike="noStrike">
                <a:solidFill>
                  <a:schemeClr val="dk1"/>
                </a:solidFill>
              </a:defRPr>
            </a:lvl2pPr>
            <a:lvl3pPr indent="-342900" lvl="2" marL="1371600" marR="0" rtl="0" algn="l">
              <a:lnSpc>
                <a:spcPct val="90000"/>
              </a:lnSpc>
              <a:spcBef>
                <a:spcPts val="375"/>
              </a:spcBef>
              <a:spcAft>
                <a:spcPts val="0"/>
              </a:spcAft>
              <a:buClr>
                <a:schemeClr val="dk1"/>
              </a:buClr>
              <a:buSzPts val="1800"/>
              <a:buChar char="•"/>
              <a:defRPr i="0" sz="1800" u="none" cap="none" strike="noStrike">
                <a:solidFill>
                  <a:schemeClr val="dk1"/>
                </a:solidFill>
              </a:defRPr>
            </a:lvl3pPr>
            <a:lvl4pPr indent="-323850" lvl="3" marL="1828800" marR="0" rtl="0" algn="l">
              <a:lnSpc>
                <a:spcPct val="90000"/>
              </a:lnSpc>
              <a:spcBef>
                <a:spcPts val="375"/>
              </a:spcBef>
              <a:spcAft>
                <a:spcPts val="0"/>
              </a:spcAft>
              <a:buClr>
                <a:schemeClr val="dk1"/>
              </a:buClr>
              <a:buSzPts val="1500"/>
              <a:buChar char="•"/>
              <a:defRPr i="0" sz="1500" u="none" cap="none" strike="noStrike">
                <a:solidFill>
                  <a:schemeClr val="dk1"/>
                </a:solidFill>
              </a:defRPr>
            </a:lvl4pPr>
            <a:lvl5pPr indent="-323850" lvl="4" marL="2286000" marR="0" rtl="0" algn="l">
              <a:lnSpc>
                <a:spcPct val="90000"/>
              </a:lnSpc>
              <a:spcBef>
                <a:spcPts val="375"/>
              </a:spcBef>
              <a:spcAft>
                <a:spcPts val="0"/>
              </a:spcAft>
              <a:buClr>
                <a:schemeClr val="dk1"/>
              </a:buClr>
              <a:buSzPts val="1500"/>
              <a:buChar char="•"/>
              <a:defRPr i="0" sz="1500" u="none" cap="none" strike="noStrike">
                <a:solidFill>
                  <a:schemeClr val="dk1"/>
                </a:solidFill>
              </a:defRPr>
            </a:lvl5pPr>
            <a:lvl6pPr indent="-323850" lvl="5" marL="2743200" marR="0" rtl="0" algn="l">
              <a:lnSpc>
                <a:spcPct val="90000"/>
              </a:lnSpc>
              <a:spcBef>
                <a:spcPts val="375"/>
              </a:spcBef>
              <a:spcAft>
                <a:spcPts val="0"/>
              </a:spcAft>
              <a:buClr>
                <a:schemeClr val="dk1"/>
              </a:buClr>
              <a:buSzPts val="1500"/>
              <a:buChar char="•"/>
              <a:defRPr i="0" sz="1500" u="none" cap="none" strike="noStrike">
                <a:solidFill>
                  <a:schemeClr val="dk1"/>
                </a:solidFill>
              </a:defRPr>
            </a:lvl6pPr>
            <a:lvl7pPr indent="-323850" lvl="6" marL="3200400" marR="0" rtl="0" algn="l">
              <a:lnSpc>
                <a:spcPct val="90000"/>
              </a:lnSpc>
              <a:spcBef>
                <a:spcPts val="375"/>
              </a:spcBef>
              <a:spcAft>
                <a:spcPts val="0"/>
              </a:spcAft>
              <a:buClr>
                <a:schemeClr val="dk1"/>
              </a:buClr>
              <a:buSzPts val="1500"/>
              <a:buChar char="•"/>
              <a:defRPr i="0" sz="1500" u="none" cap="none" strike="noStrike">
                <a:solidFill>
                  <a:schemeClr val="dk1"/>
                </a:solidFill>
              </a:defRPr>
            </a:lvl7pPr>
            <a:lvl8pPr indent="-323850" lvl="7" marL="3657600" marR="0" rtl="0" algn="l">
              <a:lnSpc>
                <a:spcPct val="90000"/>
              </a:lnSpc>
              <a:spcBef>
                <a:spcPts val="375"/>
              </a:spcBef>
              <a:spcAft>
                <a:spcPts val="0"/>
              </a:spcAft>
              <a:buClr>
                <a:schemeClr val="dk1"/>
              </a:buClr>
              <a:buSzPts val="1500"/>
              <a:buChar char="•"/>
              <a:defRPr i="0" sz="1500" u="none" cap="none" strike="noStrike">
                <a:solidFill>
                  <a:schemeClr val="dk1"/>
                </a:solidFill>
              </a:defRPr>
            </a:lvl8pPr>
            <a:lvl9pPr indent="-323850" lvl="8" marL="4114800" marR="0" rtl="0" algn="l">
              <a:lnSpc>
                <a:spcPct val="90000"/>
              </a:lnSpc>
              <a:spcBef>
                <a:spcPts val="375"/>
              </a:spcBef>
              <a:spcAft>
                <a:spcPts val="0"/>
              </a:spcAft>
              <a:buClr>
                <a:schemeClr val="dk1"/>
              </a:buClr>
              <a:buSzPts val="1500"/>
              <a:buChar char="•"/>
              <a:defRPr i="0" sz="1500" u="none" cap="none" strike="noStrike">
                <a:solidFill>
                  <a:schemeClr val="dk1"/>
                </a:solidFill>
              </a:defRPr>
            </a:lvl9pPr>
          </a:lstStyle>
          <a:p/>
        </p:txBody>
      </p:sp>
      <p:sp>
        <p:nvSpPr>
          <p:cNvPr id="111" name="Google Shape;111;p28"/>
          <p:cNvSpPr txBox="1"/>
          <p:nvPr>
            <p:ph idx="2" type="body"/>
          </p:nvPr>
        </p:nvSpPr>
        <p:spPr>
          <a:xfrm>
            <a:off x="629841" y="1543050"/>
            <a:ext cx="2949300" cy="2858700"/>
          </a:xfrm>
          <a:prstGeom prst="rect">
            <a:avLst/>
          </a:prstGeom>
          <a:noFill/>
          <a:ln>
            <a:noFill/>
          </a:ln>
        </p:spPr>
        <p:txBody>
          <a:bodyPr anchorCtr="0" anchor="t" bIns="91425" lIns="91425" spcFirstLastPara="1" rIns="91425" wrap="square" tIns="91425"/>
          <a:lstStyle>
            <a:lvl1pPr indent="-228600" lvl="0" marL="457200" marR="0" rtl="0" algn="l">
              <a:lnSpc>
                <a:spcPct val="90000"/>
              </a:lnSpc>
              <a:spcBef>
                <a:spcPts val="750"/>
              </a:spcBef>
              <a:spcAft>
                <a:spcPts val="0"/>
              </a:spcAft>
              <a:buClr>
                <a:schemeClr val="dk1"/>
              </a:buClr>
              <a:buSzPts val="2100"/>
              <a:buNone/>
              <a:defRPr i="0" sz="1200" u="none" cap="none" strike="noStrike">
                <a:solidFill>
                  <a:schemeClr val="dk1"/>
                </a:solidFill>
              </a:defRPr>
            </a:lvl1pPr>
            <a:lvl2pPr indent="-228600" lvl="1" marL="914400" marR="0" rtl="0" algn="l">
              <a:lnSpc>
                <a:spcPct val="90000"/>
              </a:lnSpc>
              <a:spcBef>
                <a:spcPts val="375"/>
              </a:spcBef>
              <a:spcAft>
                <a:spcPts val="0"/>
              </a:spcAft>
              <a:buClr>
                <a:schemeClr val="dk1"/>
              </a:buClr>
              <a:buSzPts val="1800"/>
              <a:buNone/>
              <a:defRPr i="0" sz="1050" u="none" cap="none" strike="noStrike">
                <a:solidFill>
                  <a:schemeClr val="dk1"/>
                </a:solidFill>
              </a:defRPr>
            </a:lvl2pPr>
            <a:lvl3pPr indent="-228600" lvl="2" marL="1371600" marR="0" rtl="0" algn="l">
              <a:lnSpc>
                <a:spcPct val="90000"/>
              </a:lnSpc>
              <a:spcBef>
                <a:spcPts val="375"/>
              </a:spcBef>
              <a:spcAft>
                <a:spcPts val="0"/>
              </a:spcAft>
              <a:buClr>
                <a:schemeClr val="dk1"/>
              </a:buClr>
              <a:buSzPts val="1500"/>
              <a:buNone/>
              <a:defRPr i="0" sz="900" u="none" cap="none" strike="noStrike">
                <a:solidFill>
                  <a:schemeClr val="dk1"/>
                </a:solidFill>
              </a:defRPr>
            </a:lvl3pPr>
            <a:lvl4pPr indent="-228600" lvl="3" marL="1828800" marR="0" rtl="0" algn="l">
              <a:lnSpc>
                <a:spcPct val="90000"/>
              </a:lnSpc>
              <a:spcBef>
                <a:spcPts val="375"/>
              </a:spcBef>
              <a:spcAft>
                <a:spcPts val="0"/>
              </a:spcAft>
              <a:buClr>
                <a:schemeClr val="dk1"/>
              </a:buClr>
              <a:buSzPts val="1350"/>
              <a:buNone/>
              <a:defRPr i="0" sz="750" u="none" cap="none" strike="noStrike">
                <a:solidFill>
                  <a:schemeClr val="dk1"/>
                </a:solidFill>
              </a:defRPr>
            </a:lvl4pPr>
            <a:lvl5pPr indent="-228600" lvl="4" marL="2286000" marR="0" rtl="0" algn="l">
              <a:lnSpc>
                <a:spcPct val="90000"/>
              </a:lnSpc>
              <a:spcBef>
                <a:spcPts val="375"/>
              </a:spcBef>
              <a:spcAft>
                <a:spcPts val="0"/>
              </a:spcAft>
              <a:buClr>
                <a:schemeClr val="dk1"/>
              </a:buClr>
              <a:buSzPts val="1350"/>
              <a:buNone/>
              <a:defRPr i="0" sz="750" u="none" cap="none" strike="noStrike">
                <a:solidFill>
                  <a:schemeClr val="dk1"/>
                </a:solidFill>
              </a:defRPr>
            </a:lvl5pPr>
            <a:lvl6pPr indent="-228600" lvl="5" marL="2743200" marR="0" rtl="0" algn="l">
              <a:lnSpc>
                <a:spcPct val="90000"/>
              </a:lnSpc>
              <a:spcBef>
                <a:spcPts val="375"/>
              </a:spcBef>
              <a:spcAft>
                <a:spcPts val="0"/>
              </a:spcAft>
              <a:buClr>
                <a:schemeClr val="dk1"/>
              </a:buClr>
              <a:buSzPts val="1350"/>
              <a:buNone/>
              <a:defRPr i="0" sz="750" u="none" cap="none" strike="noStrike">
                <a:solidFill>
                  <a:schemeClr val="dk1"/>
                </a:solidFill>
              </a:defRPr>
            </a:lvl6pPr>
            <a:lvl7pPr indent="-228600" lvl="6" marL="3200400" marR="0" rtl="0" algn="l">
              <a:lnSpc>
                <a:spcPct val="90000"/>
              </a:lnSpc>
              <a:spcBef>
                <a:spcPts val="375"/>
              </a:spcBef>
              <a:spcAft>
                <a:spcPts val="0"/>
              </a:spcAft>
              <a:buClr>
                <a:schemeClr val="dk1"/>
              </a:buClr>
              <a:buSzPts val="1350"/>
              <a:buNone/>
              <a:defRPr i="0" sz="750" u="none" cap="none" strike="noStrike">
                <a:solidFill>
                  <a:schemeClr val="dk1"/>
                </a:solidFill>
              </a:defRPr>
            </a:lvl7pPr>
            <a:lvl8pPr indent="-228600" lvl="7" marL="3657600" marR="0" rtl="0" algn="l">
              <a:lnSpc>
                <a:spcPct val="90000"/>
              </a:lnSpc>
              <a:spcBef>
                <a:spcPts val="375"/>
              </a:spcBef>
              <a:spcAft>
                <a:spcPts val="0"/>
              </a:spcAft>
              <a:buClr>
                <a:schemeClr val="dk1"/>
              </a:buClr>
              <a:buSzPts val="1350"/>
              <a:buNone/>
              <a:defRPr i="0" sz="750" u="none" cap="none" strike="noStrike">
                <a:solidFill>
                  <a:schemeClr val="dk1"/>
                </a:solidFill>
              </a:defRPr>
            </a:lvl8pPr>
            <a:lvl9pPr indent="-228600" lvl="8" marL="4114800" marR="0" rtl="0" algn="l">
              <a:lnSpc>
                <a:spcPct val="90000"/>
              </a:lnSpc>
              <a:spcBef>
                <a:spcPts val="375"/>
              </a:spcBef>
              <a:spcAft>
                <a:spcPts val="0"/>
              </a:spcAft>
              <a:buClr>
                <a:schemeClr val="dk1"/>
              </a:buClr>
              <a:buSzPts val="1350"/>
              <a:buNone/>
              <a:defRPr i="0" sz="750" u="none" cap="none" strike="noStrike">
                <a:solidFill>
                  <a:schemeClr val="dk1"/>
                </a:solidFill>
              </a:defRPr>
            </a:lvl9pPr>
          </a:lstStyle>
          <a:p/>
        </p:txBody>
      </p:sp>
      <p:sp>
        <p:nvSpPr>
          <p:cNvPr id="112" name="Google Shape;112;p2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113" name="Shape 113"/>
        <p:cNvGrpSpPr/>
        <p:nvPr/>
      </p:nvGrpSpPr>
      <p:grpSpPr>
        <a:xfrm>
          <a:off x="0" y="0"/>
          <a:ext cx="0" cy="0"/>
          <a:chOff x="0" y="0"/>
          <a:chExt cx="0" cy="0"/>
        </a:xfrm>
      </p:grpSpPr>
      <p:sp>
        <p:nvSpPr>
          <p:cNvPr id="114" name="Google Shape;114;p29"/>
          <p:cNvSpPr txBox="1"/>
          <p:nvPr>
            <p:ph type="title"/>
          </p:nvPr>
        </p:nvSpPr>
        <p:spPr>
          <a:xfrm>
            <a:off x="629841" y="342900"/>
            <a:ext cx="2949300" cy="1200300"/>
          </a:xfrm>
          <a:prstGeom prst="rect">
            <a:avLst/>
          </a:prstGeom>
          <a:noFill/>
          <a:ln>
            <a:noFill/>
          </a:ln>
        </p:spPr>
        <p:txBody>
          <a:bodyPr anchorCtr="0" anchor="b" bIns="91425" lIns="91425" spcFirstLastPara="1" rIns="91425" wrap="square" tIns="91425"/>
          <a:lstStyle>
            <a:lvl1pPr indent="0" lvl="0" marL="0" marR="0" rtl="0" algn="l">
              <a:lnSpc>
                <a:spcPct val="90000"/>
              </a:lnSpc>
              <a:spcBef>
                <a:spcPts val="0"/>
              </a:spcBef>
              <a:spcAft>
                <a:spcPts val="0"/>
              </a:spcAft>
              <a:buClr>
                <a:schemeClr val="dk1"/>
              </a:buClr>
              <a:buSzPts val="1400"/>
              <a:buNone/>
              <a:defRPr i="0" sz="2400" u="none" cap="none" strike="noStrike">
                <a:solidFill>
                  <a:schemeClr val="dk1"/>
                </a:solidFill>
              </a:defRPr>
            </a:lvl1pPr>
            <a:lvl2pPr indent="0" lvl="1" rtl="0">
              <a:spcBef>
                <a:spcPts val="0"/>
              </a:spcBef>
              <a:spcAft>
                <a:spcPts val="0"/>
              </a:spcAft>
              <a:buSzPts val="1400"/>
              <a:buNone/>
              <a:defRPr sz="1800"/>
            </a:lvl2pPr>
            <a:lvl3pPr indent="0" lvl="2" rtl="0">
              <a:spcBef>
                <a:spcPts val="0"/>
              </a:spcBef>
              <a:spcAft>
                <a:spcPts val="0"/>
              </a:spcAft>
              <a:buSzPts val="1400"/>
              <a:buNone/>
              <a:defRPr sz="1800"/>
            </a:lvl3pPr>
            <a:lvl4pPr indent="0" lvl="3" rtl="0">
              <a:spcBef>
                <a:spcPts val="0"/>
              </a:spcBef>
              <a:spcAft>
                <a:spcPts val="0"/>
              </a:spcAft>
              <a:buSzPts val="1400"/>
              <a:buNone/>
              <a:defRPr sz="1800"/>
            </a:lvl4pPr>
            <a:lvl5pPr indent="0" lvl="4" rtl="0">
              <a:spcBef>
                <a:spcPts val="0"/>
              </a:spcBef>
              <a:spcAft>
                <a:spcPts val="0"/>
              </a:spcAft>
              <a:buSzPts val="1400"/>
              <a:buNone/>
              <a:defRPr sz="1800"/>
            </a:lvl5pPr>
            <a:lvl6pPr indent="0" lvl="5" rtl="0">
              <a:spcBef>
                <a:spcPts val="0"/>
              </a:spcBef>
              <a:spcAft>
                <a:spcPts val="0"/>
              </a:spcAft>
              <a:buSzPts val="1400"/>
              <a:buNone/>
              <a:defRPr sz="1800"/>
            </a:lvl6pPr>
            <a:lvl7pPr indent="0" lvl="6" rtl="0">
              <a:spcBef>
                <a:spcPts val="0"/>
              </a:spcBef>
              <a:spcAft>
                <a:spcPts val="0"/>
              </a:spcAft>
              <a:buSzPts val="1400"/>
              <a:buNone/>
              <a:defRPr sz="1800"/>
            </a:lvl7pPr>
            <a:lvl8pPr indent="0" lvl="7" rtl="0">
              <a:spcBef>
                <a:spcPts val="0"/>
              </a:spcBef>
              <a:spcAft>
                <a:spcPts val="0"/>
              </a:spcAft>
              <a:buSzPts val="1400"/>
              <a:buNone/>
              <a:defRPr sz="1800"/>
            </a:lvl8pPr>
            <a:lvl9pPr indent="0" lvl="8" rtl="0">
              <a:spcBef>
                <a:spcPts val="0"/>
              </a:spcBef>
              <a:spcAft>
                <a:spcPts val="0"/>
              </a:spcAft>
              <a:buSzPts val="1400"/>
              <a:buNone/>
              <a:defRPr sz="1800"/>
            </a:lvl9pPr>
          </a:lstStyle>
          <a:p/>
        </p:txBody>
      </p:sp>
      <p:sp>
        <p:nvSpPr>
          <p:cNvPr id="115" name="Google Shape;115;p29"/>
          <p:cNvSpPr txBox="1"/>
          <p:nvPr>
            <p:ph idx="1" type="body"/>
          </p:nvPr>
        </p:nvSpPr>
        <p:spPr>
          <a:xfrm>
            <a:off x="629841" y="1543050"/>
            <a:ext cx="2949300" cy="2858700"/>
          </a:xfrm>
          <a:prstGeom prst="rect">
            <a:avLst/>
          </a:prstGeom>
          <a:noFill/>
          <a:ln>
            <a:noFill/>
          </a:ln>
        </p:spPr>
        <p:txBody>
          <a:bodyPr anchorCtr="0" anchor="t" bIns="91425" lIns="91425" spcFirstLastPara="1" rIns="91425" wrap="square" tIns="91425"/>
          <a:lstStyle>
            <a:lvl1pPr indent="-228600" lvl="0" marL="457200" marR="0" rtl="0" algn="l">
              <a:lnSpc>
                <a:spcPct val="90000"/>
              </a:lnSpc>
              <a:spcBef>
                <a:spcPts val="750"/>
              </a:spcBef>
              <a:spcAft>
                <a:spcPts val="0"/>
              </a:spcAft>
              <a:buClr>
                <a:schemeClr val="dk1"/>
              </a:buClr>
              <a:buSzPts val="2100"/>
              <a:buNone/>
              <a:defRPr i="0" sz="1200" u="none" cap="none" strike="noStrike">
                <a:solidFill>
                  <a:schemeClr val="dk1"/>
                </a:solidFill>
              </a:defRPr>
            </a:lvl1pPr>
            <a:lvl2pPr indent="-228600" lvl="1" marL="914400" marR="0" rtl="0" algn="l">
              <a:lnSpc>
                <a:spcPct val="90000"/>
              </a:lnSpc>
              <a:spcBef>
                <a:spcPts val="375"/>
              </a:spcBef>
              <a:spcAft>
                <a:spcPts val="0"/>
              </a:spcAft>
              <a:buClr>
                <a:schemeClr val="dk1"/>
              </a:buClr>
              <a:buSzPts val="1800"/>
              <a:buNone/>
              <a:defRPr i="0" sz="1050" u="none" cap="none" strike="noStrike">
                <a:solidFill>
                  <a:schemeClr val="dk1"/>
                </a:solidFill>
              </a:defRPr>
            </a:lvl2pPr>
            <a:lvl3pPr indent="-228600" lvl="2" marL="1371600" marR="0" rtl="0" algn="l">
              <a:lnSpc>
                <a:spcPct val="90000"/>
              </a:lnSpc>
              <a:spcBef>
                <a:spcPts val="375"/>
              </a:spcBef>
              <a:spcAft>
                <a:spcPts val="0"/>
              </a:spcAft>
              <a:buClr>
                <a:schemeClr val="dk1"/>
              </a:buClr>
              <a:buSzPts val="1500"/>
              <a:buNone/>
              <a:defRPr i="0" sz="900" u="none" cap="none" strike="noStrike">
                <a:solidFill>
                  <a:schemeClr val="dk1"/>
                </a:solidFill>
              </a:defRPr>
            </a:lvl3pPr>
            <a:lvl4pPr indent="-228600" lvl="3" marL="1828800" marR="0" rtl="0" algn="l">
              <a:lnSpc>
                <a:spcPct val="90000"/>
              </a:lnSpc>
              <a:spcBef>
                <a:spcPts val="375"/>
              </a:spcBef>
              <a:spcAft>
                <a:spcPts val="0"/>
              </a:spcAft>
              <a:buClr>
                <a:schemeClr val="dk1"/>
              </a:buClr>
              <a:buSzPts val="1350"/>
              <a:buNone/>
              <a:defRPr i="0" sz="750" u="none" cap="none" strike="noStrike">
                <a:solidFill>
                  <a:schemeClr val="dk1"/>
                </a:solidFill>
              </a:defRPr>
            </a:lvl4pPr>
            <a:lvl5pPr indent="-228600" lvl="4" marL="2286000" marR="0" rtl="0" algn="l">
              <a:lnSpc>
                <a:spcPct val="90000"/>
              </a:lnSpc>
              <a:spcBef>
                <a:spcPts val="375"/>
              </a:spcBef>
              <a:spcAft>
                <a:spcPts val="0"/>
              </a:spcAft>
              <a:buClr>
                <a:schemeClr val="dk1"/>
              </a:buClr>
              <a:buSzPts val="1350"/>
              <a:buNone/>
              <a:defRPr i="0" sz="750" u="none" cap="none" strike="noStrike">
                <a:solidFill>
                  <a:schemeClr val="dk1"/>
                </a:solidFill>
              </a:defRPr>
            </a:lvl5pPr>
            <a:lvl6pPr indent="-228600" lvl="5" marL="2743200" marR="0" rtl="0" algn="l">
              <a:lnSpc>
                <a:spcPct val="90000"/>
              </a:lnSpc>
              <a:spcBef>
                <a:spcPts val="375"/>
              </a:spcBef>
              <a:spcAft>
                <a:spcPts val="0"/>
              </a:spcAft>
              <a:buClr>
                <a:schemeClr val="dk1"/>
              </a:buClr>
              <a:buSzPts val="1350"/>
              <a:buNone/>
              <a:defRPr i="0" sz="750" u="none" cap="none" strike="noStrike">
                <a:solidFill>
                  <a:schemeClr val="dk1"/>
                </a:solidFill>
              </a:defRPr>
            </a:lvl6pPr>
            <a:lvl7pPr indent="-228600" lvl="6" marL="3200400" marR="0" rtl="0" algn="l">
              <a:lnSpc>
                <a:spcPct val="90000"/>
              </a:lnSpc>
              <a:spcBef>
                <a:spcPts val="375"/>
              </a:spcBef>
              <a:spcAft>
                <a:spcPts val="0"/>
              </a:spcAft>
              <a:buClr>
                <a:schemeClr val="dk1"/>
              </a:buClr>
              <a:buSzPts val="1350"/>
              <a:buNone/>
              <a:defRPr i="0" sz="750" u="none" cap="none" strike="noStrike">
                <a:solidFill>
                  <a:schemeClr val="dk1"/>
                </a:solidFill>
              </a:defRPr>
            </a:lvl7pPr>
            <a:lvl8pPr indent="-228600" lvl="7" marL="3657600" marR="0" rtl="0" algn="l">
              <a:lnSpc>
                <a:spcPct val="90000"/>
              </a:lnSpc>
              <a:spcBef>
                <a:spcPts val="375"/>
              </a:spcBef>
              <a:spcAft>
                <a:spcPts val="0"/>
              </a:spcAft>
              <a:buClr>
                <a:schemeClr val="dk1"/>
              </a:buClr>
              <a:buSzPts val="1350"/>
              <a:buNone/>
              <a:defRPr i="0" sz="750" u="none" cap="none" strike="noStrike">
                <a:solidFill>
                  <a:schemeClr val="dk1"/>
                </a:solidFill>
              </a:defRPr>
            </a:lvl8pPr>
            <a:lvl9pPr indent="-228600" lvl="8" marL="4114800" marR="0" rtl="0" algn="l">
              <a:lnSpc>
                <a:spcPct val="90000"/>
              </a:lnSpc>
              <a:spcBef>
                <a:spcPts val="375"/>
              </a:spcBef>
              <a:spcAft>
                <a:spcPts val="0"/>
              </a:spcAft>
              <a:buClr>
                <a:schemeClr val="dk1"/>
              </a:buClr>
              <a:buSzPts val="1350"/>
              <a:buNone/>
              <a:defRPr i="0" sz="750" u="none" cap="none" strike="noStrike">
                <a:solidFill>
                  <a:schemeClr val="dk1"/>
                </a:solidFill>
              </a:defRPr>
            </a:lvl9pPr>
          </a:lstStyle>
          <a:p/>
        </p:txBody>
      </p:sp>
      <p:sp>
        <p:nvSpPr>
          <p:cNvPr id="116" name="Google Shape;116;p2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lstStyle>
            <a:lvl1pPr indent="-228600" lvl="0" marL="457200" rtl="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9" Type="http://schemas.openxmlformats.org/officeDocument/2006/relationships/theme" Target="../theme/theme2.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19.xml"/><Relationship Id="rId3" Type="http://schemas.openxmlformats.org/officeDocument/2006/relationships/slideLayout" Target="../slideLayouts/slideLayout20.xml"/><Relationship Id="rId4" Type="http://schemas.openxmlformats.org/officeDocument/2006/relationships/slideLayout" Target="../slideLayouts/slideLayout21.xml"/><Relationship Id="rId10" Type="http://schemas.openxmlformats.org/officeDocument/2006/relationships/theme" Target="../theme/theme4.xml"/><Relationship Id="rId9" Type="http://schemas.openxmlformats.org/officeDocument/2006/relationships/slideLayout" Target="../slideLayouts/slideLayout26.xml"/><Relationship Id="rId5" Type="http://schemas.openxmlformats.org/officeDocument/2006/relationships/slideLayout" Target="../slideLayouts/slideLayout22.xml"/><Relationship Id="rId6" Type="http://schemas.openxmlformats.org/officeDocument/2006/relationships/slideLayout" Target="../slideLayouts/slideLayout23.xml"/><Relationship Id="rId7" Type="http://schemas.openxmlformats.org/officeDocument/2006/relationships/slideLayout" Target="../slideLayouts/slideLayout24.xml"/><Relationship Id="rId8"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1600"/>
              </a:spcBef>
              <a:spcAft>
                <a:spcPts val="0"/>
              </a:spcAft>
              <a:buClr>
                <a:schemeClr val="dk2"/>
              </a:buClr>
              <a:buSzPts val="1400"/>
              <a:buChar char="○"/>
              <a:defRPr>
                <a:solidFill>
                  <a:schemeClr val="dk2"/>
                </a:solidFill>
              </a:defRPr>
            </a:lvl2pPr>
            <a:lvl3pPr indent="-317500" lvl="2" marL="1371600" rtl="0">
              <a:lnSpc>
                <a:spcPct val="115000"/>
              </a:lnSpc>
              <a:spcBef>
                <a:spcPts val="1600"/>
              </a:spcBef>
              <a:spcAft>
                <a:spcPts val="0"/>
              </a:spcAft>
              <a:buClr>
                <a:schemeClr val="dk2"/>
              </a:buClr>
              <a:buSzPts val="1400"/>
              <a:buChar char="■"/>
              <a:defRPr>
                <a:solidFill>
                  <a:schemeClr val="dk2"/>
                </a:solidFill>
              </a:defRPr>
            </a:lvl3pPr>
            <a:lvl4pPr indent="-317500" lvl="3" marL="1828800" rtl="0">
              <a:lnSpc>
                <a:spcPct val="115000"/>
              </a:lnSpc>
              <a:spcBef>
                <a:spcPts val="1600"/>
              </a:spcBef>
              <a:spcAft>
                <a:spcPts val="0"/>
              </a:spcAft>
              <a:buClr>
                <a:schemeClr val="dk2"/>
              </a:buClr>
              <a:buSzPts val="1400"/>
              <a:buChar char="●"/>
              <a:defRPr>
                <a:solidFill>
                  <a:schemeClr val="dk2"/>
                </a:solidFill>
              </a:defRPr>
            </a:lvl4pPr>
            <a:lvl5pPr indent="-317500" lvl="4" marL="2286000" rtl="0">
              <a:lnSpc>
                <a:spcPct val="115000"/>
              </a:lnSpc>
              <a:spcBef>
                <a:spcPts val="1600"/>
              </a:spcBef>
              <a:spcAft>
                <a:spcPts val="0"/>
              </a:spcAft>
              <a:buClr>
                <a:schemeClr val="dk2"/>
              </a:buClr>
              <a:buSzPts val="1400"/>
              <a:buChar char="○"/>
              <a:defRPr>
                <a:solidFill>
                  <a:schemeClr val="dk2"/>
                </a:solidFill>
              </a:defRPr>
            </a:lvl5pPr>
            <a:lvl6pPr indent="-317500" lvl="5" marL="2743200" rtl="0">
              <a:lnSpc>
                <a:spcPct val="115000"/>
              </a:lnSpc>
              <a:spcBef>
                <a:spcPts val="1600"/>
              </a:spcBef>
              <a:spcAft>
                <a:spcPts val="0"/>
              </a:spcAft>
              <a:buClr>
                <a:schemeClr val="dk2"/>
              </a:buClr>
              <a:buSzPts val="1400"/>
              <a:buChar char="■"/>
              <a:defRPr>
                <a:solidFill>
                  <a:schemeClr val="dk2"/>
                </a:solidFill>
              </a:defRPr>
            </a:lvl6pPr>
            <a:lvl7pPr indent="-317500" lvl="6" marL="3200400" rtl="0">
              <a:lnSpc>
                <a:spcPct val="115000"/>
              </a:lnSpc>
              <a:spcBef>
                <a:spcPts val="1600"/>
              </a:spcBef>
              <a:spcAft>
                <a:spcPts val="0"/>
              </a:spcAft>
              <a:buClr>
                <a:schemeClr val="dk2"/>
              </a:buClr>
              <a:buSzPts val="1400"/>
              <a:buChar char="●"/>
              <a:defRPr>
                <a:solidFill>
                  <a:schemeClr val="dk2"/>
                </a:solidFill>
              </a:defRPr>
            </a:lvl7pPr>
            <a:lvl8pPr indent="-317500" lvl="7" marL="3657600" rtl="0">
              <a:lnSpc>
                <a:spcPct val="115000"/>
              </a:lnSpc>
              <a:spcBef>
                <a:spcPts val="1600"/>
              </a:spcBef>
              <a:spcAft>
                <a:spcPts val="0"/>
              </a:spcAft>
              <a:buClr>
                <a:schemeClr val="dk2"/>
              </a:buClr>
              <a:buSzPts val="1400"/>
              <a:buChar char="○"/>
              <a:defRPr>
                <a:solidFill>
                  <a:schemeClr val="dk2"/>
                </a:solidFill>
              </a:defRPr>
            </a:lvl8pPr>
            <a:lvl9pPr indent="-317500" lvl="8" marL="4114800" rtl="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ransition>
    <p:fade/>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774AA4"/>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628650" y="273844"/>
            <a:ext cx="7886700" cy="994200"/>
          </a:xfrm>
          <a:prstGeom prst="rect">
            <a:avLst/>
          </a:prstGeom>
          <a:noFill/>
          <a:ln>
            <a:noFill/>
          </a:ln>
        </p:spPr>
        <p:txBody>
          <a:bodyPr anchorCtr="0" anchor="ctr" bIns="91425" lIns="91425" spcFirstLastPara="1" rIns="91425" wrap="square" tIns="91425"/>
          <a:lstStyle>
            <a:lvl1pPr indent="0" lvl="0" marL="0" marR="0" rtl="0" algn="l">
              <a:lnSpc>
                <a:spcPct val="90000"/>
              </a:lnSpc>
              <a:spcBef>
                <a:spcPts val="0"/>
              </a:spcBef>
              <a:spcAft>
                <a:spcPts val="0"/>
              </a:spcAft>
              <a:buClr>
                <a:schemeClr val="lt1"/>
              </a:buClr>
              <a:buSzPts val="1400"/>
              <a:buFont typeface="Helvetica Neue"/>
              <a:buNone/>
              <a:defRPr b="1" i="0" sz="3300" u="none" cap="none" strike="noStrike">
                <a:solidFill>
                  <a:schemeClr val="lt1"/>
                </a:solidFill>
                <a:latin typeface="Helvetica Neue"/>
                <a:ea typeface="Helvetica Neue"/>
                <a:cs typeface="Helvetica Neue"/>
                <a:sym typeface="Helvetica Neue"/>
              </a:defRPr>
            </a:lvl1pPr>
            <a:lvl2pPr indent="0" lvl="1" rtl="0">
              <a:spcBef>
                <a:spcPts val="0"/>
              </a:spcBef>
              <a:spcAft>
                <a:spcPts val="0"/>
              </a:spcAft>
              <a:buSzPts val="1400"/>
              <a:buNone/>
              <a:defRPr sz="1800"/>
            </a:lvl2pPr>
            <a:lvl3pPr indent="0" lvl="2" rtl="0">
              <a:spcBef>
                <a:spcPts val="0"/>
              </a:spcBef>
              <a:spcAft>
                <a:spcPts val="0"/>
              </a:spcAft>
              <a:buSzPts val="1400"/>
              <a:buNone/>
              <a:defRPr sz="1800"/>
            </a:lvl3pPr>
            <a:lvl4pPr indent="0" lvl="3" rtl="0">
              <a:spcBef>
                <a:spcPts val="0"/>
              </a:spcBef>
              <a:spcAft>
                <a:spcPts val="0"/>
              </a:spcAft>
              <a:buSzPts val="1400"/>
              <a:buNone/>
              <a:defRPr sz="1800"/>
            </a:lvl4pPr>
            <a:lvl5pPr indent="0" lvl="4" rtl="0">
              <a:spcBef>
                <a:spcPts val="0"/>
              </a:spcBef>
              <a:spcAft>
                <a:spcPts val="0"/>
              </a:spcAft>
              <a:buSzPts val="1400"/>
              <a:buNone/>
              <a:defRPr sz="1800"/>
            </a:lvl5pPr>
            <a:lvl6pPr indent="0" lvl="5" rtl="0">
              <a:spcBef>
                <a:spcPts val="0"/>
              </a:spcBef>
              <a:spcAft>
                <a:spcPts val="0"/>
              </a:spcAft>
              <a:buSzPts val="1400"/>
              <a:buNone/>
              <a:defRPr sz="1800"/>
            </a:lvl6pPr>
            <a:lvl7pPr indent="0" lvl="6" rtl="0">
              <a:spcBef>
                <a:spcPts val="0"/>
              </a:spcBef>
              <a:spcAft>
                <a:spcPts val="0"/>
              </a:spcAft>
              <a:buSzPts val="1400"/>
              <a:buNone/>
              <a:defRPr sz="1800"/>
            </a:lvl7pPr>
            <a:lvl8pPr indent="0" lvl="7" rtl="0">
              <a:spcBef>
                <a:spcPts val="0"/>
              </a:spcBef>
              <a:spcAft>
                <a:spcPts val="0"/>
              </a:spcAft>
              <a:buSzPts val="1400"/>
              <a:buNone/>
              <a:defRPr sz="1800"/>
            </a:lvl8pPr>
            <a:lvl9pPr indent="0" lvl="8" rtl="0">
              <a:spcBef>
                <a:spcPts val="0"/>
              </a:spcBef>
              <a:spcAft>
                <a:spcPts val="0"/>
              </a:spcAft>
              <a:buSzPts val="1400"/>
              <a:buNone/>
              <a:defRPr sz="1800"/>
            </a:lvl9pPr>
          </a:lstStyle>
          <a:p/>
        </p:txBody>
      </p:sp>
      <p:sp>
        <p:nvSpPr>
          <p:cNvPr id="52" name="Google Shape;52;p13"/>
          <p:cNvSpPr txBox="1"/>
          <p:nvPr>
            <p:ph idx="1" type="body"/>
          </p:nvPr>
        </p:nvSpPr>
        <p:spPr>
          <a:xfrm>
            <a:off x="628650" y="1369219"/>
            <a:ext cx="7886700" cy="3263400"/>
          </a:xfrm>
          <a:prstGeom prst="rect">
            <a:avLst/>
          </a:prstGeom>
          <a:noFill/>
          <a:ln>
            <a:noFill/>
          </a:ln>
        </p:spPr>
        <p:txBody>
          <a:bodyPr anchorCtr="0" anchor="t" bIns="91425" lIns="91425" spcFirstLastPara="1" rIns="91425" wrap="square" tIns="91425"/>
          <a:lstStyle>
            <a:lvl1pPr indent="-361950" lvl="0" marL="457200" marR="0" rtl="0" algn="l">
              <a:lnSpc>
                <a:spcPct val="90000"/>
              </a:lnSpc>
              <a:spcBef>
                <a:spcPts val="750"/>
              </a:spcBef>
              <a:spcAft>
                <a:spcPts val="0"/>
              </a:spcAft>
              <a:buClr>
                <a:schemeClr val="lt1"/>
              </a:buClr>
              <a:buSzPts val="2100"/>
              <a:buFont typeface="Helvetica Neue"/>
              <a:buChar char="•"/>
              <a:defRPr i="0" sz="2100" u="none" cap="none" strike="noStrike">
                <a:solidFill>
                  <a:schemeClr val="lt1"/>
                </a:solidFill>
                <a:latin typeface="Helvetica Neue"/>
                <a:ea typeface="Helvetica Neue"/>
                <a:cs typeface="Helvetica Neue"/>
                <a:sym typeface="Helvetica Neue"/>
              </a:defRPr>
            </a:lvl1pPr>
            <a:lvl2pPr indent="-342900" lvl="1" marL="914400" marR="0" rtl="0" algn="l">
              <a:lnSpc>
                <a:spcPct val="90000"/>
              </a:lnSpc>
              <a:spcBef>
                <a:spcPts val="375"/>
              </a:spcBef>
              <a:spcAft>
                <a:spcPts val="0"/>
              </a:spcAft>
              <a:buClr>
                <a:schemeClr val="lt1"/>
              </a:buClr>
              <a:buSzPts val="1800"/>
              <a:buFont typeface="Helvetica Neue"/>
              <a:buChar char="•"/>
              <a:defRPr i="0" sz="1800" u="none" cap="none" strike="noStrike">
                <a:solidFill>
                  <a:schemeClr val="lt1"/>
                </a:solidFill>
                <a:latin typeface="Helvetica Neue"/>
                <a:ea typeface="Helvetica Neue"/>
                <a:cs typeface="Helvetica Neue"/>
                <a:sym typeface="Helvetica Neue"/>
              </a:defRPr>
            </a:lvl2pPr>
            <a:lvl3pPr indent="-323850" lvl="2" marL="1371600" marR="0" rtl="0" algn="l">
              <a:lnSpc>
                <a:spcPct val="90000"/>
              </a:lnSpc>
              <a:spcBef>
                <a:spcPts val="375"/>
              </a:spcBef>
              <a:spcAft>
                <a:spcPts val="0"/>
              </a:spcAft>
              <a:buClr>
                <a:schemeClr val="lt1"/>
              </a:buClr>
              <a:buSzPts val="1500"/>
              <a:buFont typeface="Helvetica Neue"/>
              <a:buChar char="•"/>
              <a:defRPr i="0" sz="1500" u="none" cap="none" strike="noStrike">
                <a:solidFill>
                  <a:schemeClr val="lt1"/>
                </a:solidFill>
                <a:latin typeface="Helvetica Neue"/>
                <a:ea typeface="Helvetica Neue"/>
                <a:cs typeface="Helvetica Neue"/>
                <a:sym typeface="Helvetica Neue"/>
              </a:defRPr>
            </a:lvl3pPr>
            <a:lvl4pPr indent="-314325" lvl="3" marL="1828800" marR="0" rtl="0" algn="l">
              <a:lnSpc>
                <a:spcPct val="90000"/>
              </a:lnSpc>
              <a:spcBef>
                <a:spcPts val="375"/>
              </a:spcBef>
              <a:spcAft>
                <a:spcPts val="0"/>
              </a:spcAft>
              <a:buClr>
                <a:schemeClr val="lt1"/>
              </a:buClr>
              <a:buSzPts val="1350"/>
              <a:buFont typeface="Helvetica Neue"/>
              <a:buChar char="•"/>
              <a:defRPr i="0" sz="1350" u="none" cap="none" strike="noStrike">
                <a:solidFill>
                  <a:schemeClr val="lt1"/>
                </a:solidFill>
                <a:latin typeface="Helvetica Neue"/>
                <a:ea typeface="Helvetica Neue"/>
                <a:cs typeface="Helvetica Neue"/>
                <a:sym typeface="Helvetica Neue"/>
              </a:defRPr>
            </a:lvl4pPr>
            <a:lvl5pPr indent="-314325" lvl="4" marL="2286000" marR="0" rtl="0" algn="l">
              <a:lnSpc>
                <a:spcPct val="90000"/>
              </a:lnSpc>
              <a:spcBef>
                <a:spcPts val="375"/>
              </a:spcBef>
              <a:spcAft>
                <a:spcPts val="0"/>
              </a:spcAft>
              <a:buClr>
                <a:schemeClr val="lt1"/>
              </a:buClr>
              <a:buSzPts val="1350"/>
              <a:buFont typeface="Helvetica Neue"/>
              <a:buChar char="•"/>
              <a:defRPr i="0" sz="1350" u="none" cap="none" strike="noStrike">
                <a:solidFill>
                  <a:schemeClr val="lt1"/>
                </a:solidFill>
                <a:latin typeface="Helvetica Neue"/>
                <a:ea typeface="Helvetica Neue"/>
                <a:cs typeface="Helvetica Neue"/>
                <a:sym typeface="Helvetica Neue"/>
              </a:defRPr>
            </a:lvl5pPr>
            <a:lvl6pPr indent="-314325" lvl="5" marL="2743200" marR="0" rtl="0" algn="l">
              <a:lnSpc>
                <a:spcPct val="90000"/>
              </a:lnSpc>
              <a:spcBef>
                <a:spcPts val="375"/>
              </a:spcBef>
              <a:spcAft>
                <a:spcPts val="0"/>
              </a:spcAft>
              <a:buClr>
                <a:schemeClr val="dk1"/>
              </a:buClr>
              <a:buSzPts val="1350"/>
              <a:buFont typeface="Helvetica Neue"/>
              <a:buChar char="•"/>
              <a:defRPr i="0" sz="1350" u="none" cap="none" strike="noStrike">
                <a:solidFill>
                  <a:schemeClr val="dk1"/>
                </a:solidFill>
                <a:latin typeface="Helvetica Neue"/>
                <a:ea typeface="Helvetica Neue"/>
                <a:cs typeface="Helvetica Neue"/>
                <a:sym typeface="Helvetica Neue"/>
              </a:defRPr>
            </a:lvl6pPr>
            <a:lvl7pPr indent="-314325" lvl="6" marL="3200400" marR="0" rtl="0" algn="l">
              <a:lnSpc>
                <a:spcPct val="90000"/>
              </a:lnSpc>
              <a:spcBef>
                <a:spcPts val="375"/>
              </a:spcBef>
              <a:spcAft>
                <a:spcPts val="0"/>
              </a:spcAft>
              <a:buClr>
                <a:schemeClr val="dk1"/>
              </a:buClr>
              <a:buSzPts val="1350"/>
              <a:buFont typeface="Helvetica Neue"/>
              <a:buChar char="•"/>
              <a:defRPr i="0" sz="1350" u="none" cap="none" strike="noStrike">
                <a:solidFill>
                  <a:schemeClr val="dk1"/>
                </a:solidFill>
                <a:latin typeface="Helvetica Neue"/>
                <a:ea typeface="Helvetica Neue"/>
                <a:cs typeface="Helvetica Neue"/>
                <a:sym typeface="Helvetica Neue"/>
              </a:defRPr>
            </a:lvl7pPr>
            <a:lvl8pPr indent="-314325" lvl="7" marL="3657600" marR="0" rtl="0" algn="l">
              <a:lnSpc>
                <a:spcPct val="90000"/>
              </a:lnSpc>
              <a:spcBef>
                <a:spcPts val="375"/>
              </a:spcBef>
              <a:spcAft>
                <a:spcPts val="0"/>
              </a:spcAft>
              <a:buClr>
                <a:schemeClr val="dk1"/>
              </a:buClr>
              <a:buSzPts val="1350"/>
              <a:buFont typeface="Helvetica Neue"/>
              <a:buChar char="•"/>
              <a:defRPr i="0" sz="1350" u="none" cap="none" strike="noStrike">
                <a:solidFill>
                  <a:schemeClr val="dk1"/>
                </a:solidFill>
                <a:latin typeface="Helvetica Neue"/>
                <a:ea typeface="Helvetica Neue"/>
                <a:cs typeface="Helvetica Neue"/>
                <a:sym typeface="Helvetica Neue"/>
              </a:defRPr>
            </a:lvl8pPr>
            <a:lvl9pPr indent="-314325" lvl="8" marL="4114800" marR="0" rtl="0" algn="l">
              <a:lnSpc>
                <a:spcPct val="90000"/>
              </a:lnSpc>
              <a:spcBef>
                <a:spcPts val="375"/>
              </a:spcBef>
              <a:spcAft>
                <a:spcPts val="0"/>
              </a:spcAft>
              <a:buClr>
                <a:schemeClr val="dk1"/>
              </a:buClr>
              <a:buSzPts val="1350"/>
              <a:buFont typeface="Helvetica Neue"/>
              <a:buChar char="•"/>
              <a:defRPr i="0" sz="1350" u="none" cap="none" strike="noStrike">
                <a:solidFill>
                  <a:schemeClr val="dk1"/>
                </a:solidFill>
                <a:latin typeface="Helvetica Neue"/>
                <a:ea typeface="Helvetica Neue"/>
                <a:cs typeface="Helvetica Neue"/>
                <a:sym typeface="Helvetica Neue"/>
              </a:defRPr>
            </a:lvl9pPr>
          </a:lstStyle>
          <a:p/>
        </p:txBody>
      </p:sp>
      <p:pic>
        <p:nvPicPr>
          <p:cNvPr id="53" name="Google Shape;53;p13"/>
          <p:cNvPicPr preferRelativeResize="0"/>
          <p:nvPr/>
        </p:nvPicPr>
        <p:blipFill rotWithShape="1">
          <a:blip r:embed="rId1">
            <a:alphaModFix/>
          </a:blip>
          <a:srcRect b="0" l="0" r="0" t="0"/>
          <a:stretch/>
        </p:blipFill>
        <p:spPr>
          <a:xfrm>
            <a:off x="7873465" y="4632723"/>
            <a:ext cx="481500" cy="482100"/>
          </a:xfrm>
          <a:prstGeom prst="rect">
            <a:avLst/>
          </a:prstGeom>
          <a:noFill/>
          <a:ln>
            <a:noFill/>
          </a:ln>
        </p:spPr>
      </p:pic>
      <p:sp>
        <p:nvSpPr>
          <p:cNvPr id="54" name="Google Shape;54;p13"/>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lvl="0" algn="r">
              <a:buNone/>
              <a:defRPr sz="1300">
                <a:solidFill>
                  <a:schemeClr val="lt1"/>
                </a:solidFill>
                <a:latin typeface="Helvetica Neue"/>
                <a:ea typeface="Helvetica Neue"/>
                <a:cs typeface="Helvetica Neue"/>
                <a:sym typeface="Helvetica Neue"/>
              </a:defRPr>
            </a:lvl1pPr>
            <a:lvl2pPr lvl="1" algn="r">
              <a:buNone/>
              <a:defRPr sz="1300">
                <a:solidFill>
                  <a:schemeClr val="lt1"/>
                </a:solidFill>
                <a:latin typeface="Helvetica Neue"/>
                <a:ea typeface="Helvetica Neue"/>
                <a:cs typeface="Helvetica Neue"/>
                <a:sym typeface="Helvetica Neue"/>
              </a:defRPr>
            </a:lvl2pPr>
            <a:lvl3pPr lvl="2" algn="r">
              <a:buNone/>
              <a:defRPr sz="1300">
                <a:solidFill>
                  <a:schemeClr val="lt1"/>
                </a:solidFill>
                <a:latin typeface="Helvetica Neue"/>
                <a:ea typeface="Helvetica Neue"/>
                <a:cs typeface="Helvetica Neue"/>
                <a:sym typeface="Helvetica Neue"/>
              </a:defRPr>
            </a:lvl3pPr>
            <a:lvl4pPr lvl="3" algn="r">
              <a:buNone/>
              <a:defRPr sz="1300">
                <a:solidFill>
                  <a:schemeClr val="lt1"/>
                </a:solidFill>
                <a:latin typeface="Helvetica Neue"/>
                <a:ea typeface="Helvetica Neue"/>
                <a:cs typeface="Helvetica Neue"/>
                <a:sym typeface="Helvetica Neue"/>
              </a:defRPr>
            </a:lvl4pPr>
            <a:lvl5pPr lvl="4" algn="r">
              <a:buNone/>
              <a:defRPr sz="1300">
                <a:solidFill>
                  <a:schemeClr val="lt1"/>
                </a:solidFill>
                <a:latin typeface="Helvetica Neue"/>
                <a:ea typeface="Helvetica Neue"/>
                <a:cs typeface="Helvetica Neue"/>
                <a:sym typeface="Helvetica Neue"/>
              </a:defRPr>
            </a:lvl5pPr>
            <a:lvl6pPr lvl="5" algn="r">
              <a:buNone/>
              <a:defRPr sz="1300">
                <a:solidFill>
                  <a:schemeClr val="lt1"/>
                </a:solidFill>
                <a:latin typeface="Helvetica Neue"/>
                <a:ea typeface="Helvetica Neue"/>
                <a:cs typeface="Helvetica Neue"/>
                <a:sym typeface="Helvetica Neue"/>
              </a:defRPr>
            </a:lvl6pPr>
            <a:lvl7pPr lvl="6" algn="r">
              <a:buNone/>
              <a:defRPr sz="1300">
                <a:solidFill>
                  <a:schemeClr val="lt1"/>
                </a:solidFill>
                <a:latin typeface="Helvetica Neue"/>
                <a:ea typeface="Helvetica Neue"/>
                <a:cs typeface="Helvetica Neue"/>
                <a:sym typeface="Helvetica Neue"/>
              </a:defRPr>
            </a:lvl7pPr>
            <a:lvl8pPr lvl="7" algn="r">
              <a:buNone/>
              <a:defRPr sz="1300">
                <a:solidFill>
                  <a:schemeClr val="lt1"/>
                </a:solidFill>
                <a:latin typeface="Helvetica Neue"/>
                <a:ea typeface="Helvetica Neue"/>
                <a:cs typeface="Helvetica Neue"/>
                <a:sym typeface="Helvetica Neue"/>
              </a:defRPr>
            </a:lvl8pPr>
            <a:lvl9pPr lvl="8" algn="r">
              <a:buNone/>
              <a:defRPr sz="1300">
                <a:solidFill>
                  <a:schemeClr val="lt1"/>
                </a:solidFill>
                <a:latin typeface="Helvetica Neue"/>
                <a:ea typeface="Helvetica Neue"/>
                <a:cs typeface="Helvetica Neue"/>
                <a:sym typeface="Helvetica Neue"/>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2"/>
    <p:sldLayoutId id="2147483660" r:id="rId3"/>
    <p:sldLayoutId id="2147483661" r:id="rId4"/>
    <p:sldLayoutId id="2147483662" r:id="rId5"/>
    <p:sldLayoutId id="2147483663" r:id="rId6"/>
    <p:sldLayoutId id="2147483664" r:id="rId7"/>
    <p:sldLayoutId id="2147483665" r:id="rId8"/>
  </p:sldLayoutIdLst>
  <p:transition>
    <p:fade/>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81" name="Shape 81"/>
        <p:cNvGrpSpPr/>
        <p:nvPr/>
      </p:nvGrpSpPr>
      <p:grpSpPr>
        <a:xfrm>
          <a:off x="0" y="0"/>
          <a:ext cx="0" cy="0"/>
          <a:chOff x="0" y="0"/>
          <a:chExt cx="0" cy="0"/>
        </a:xfrm>
      </p:grpSpPr>
      <p:sp>
        <p:nvSpPr>
          <p:cNvPr id="82" name="Google Shape;82;p21"/>
          <p:cNvSpPr txBox="1"/>
          <p:nvPr>
            <p:ph type="title"/>
          </p:nvPr>
        </p:nvSpPr>
        <p:spPr>
          <a:xfrm>
            <a:off x="628650" y="273844"/>
            <a:ext cx="7886700" cy="994200"/>
          </a:xfrm>
          <a:prstGeom prst="rect">
            <a:avLst/>
          </a:prstGeom>
          <a:noFill/>
          <a:ln>
            <a:noFill/>
          </a:ln>
        </p:spPr>
        <p:txBody>
          <a:bodyPr anchorCtr="0" anchor="ctr" bIns="91425" lIns="91425" spcFirstLastPara="1" rIns="91425" wrap="square" tIns="91425"/>
          <a:lstStyle>
            <a:lvl1pPr indent="0" lvl="0" marL="0" marR="0" rtl="0" algn="l">
              <a:lnSpc>
                <a:spcPct val="90000"/>
              </a:lnSpc>
              <a:spcBef>
                <a:spcPts val="0"/>
              </a:spcBef>
              <a:spcAft>
                <a:spcPts val="0"/>
              </a:spcAft>
              <a:buClr>
                <a:schemeClr val="dk1"/>
              </a:buClr>
              <a:buSzPts val="1400"/>
              <a:buFont typeface="Helvetica Neue"/>
              <a:buNone/>
              <a:defRPr b="1" i="0" sz="3300" u="none" cap="none" strike="noStrike">
                <a:solidFill>
                  <a:schemeClr val="dk1"/>
                </a:solidFill>
                <a:latin typeface="Helvetica Neue"/>
                <a:ea typeface="Helvetica Neue"/>
                <a:cs typeface="Helvetica Neue"/>
                <a:sym typeface="Helvetica Neue"/>
              </a:defRPr>
            </a:lvl1pPr>
            <a:lvl2pPr indent="0" lvl="1" rtl="0">
              <a:spcBef>
                <a:spcPts val="0"/>
              </a:spcBef>
              <a:spcAft>
                <a:spcPts val="0"/>
              </a:spcAft>
              <a:buSzPts val="1400"/>
              <a:buFont typeface="Helvetica Neue"/>
              <a:buNone/>
              <a:defRPr sz="1800">
                <a:latin typeface="Helvetica Neue"/>
                <a:ea typeface="Helvetica Neue"/>
                <a:cs typeface="Helvetica Neue"/>
                <a:sym typeface="Helvetica Neue"/>
              </a:defRPr>
            </a:lvl2pPr>
            <a:lvl3pPr indent="0" lvl="2" rtl="0">
              <a:spcBef>
                <a:spcPts val="0"/>
              </a:spcBef>
              <a:spcAft>
                <a:spcPts val="0"/>
              </a:spcAft>
              <a:buSzPts val="1400"/>
              <a:buFont typeface="Helvetica Neue"/>
              <a:buNone/>
              <a:defRPr sz="1800">
                <a:latin typeface="Helvetica Neue"/>
                <a:ea typeface="Helvetica Neue"/>
                <a:cs typeface="Helvetica Neue"/>
                <a:sym typeface="Helvetica Neue"/>
              </a:defRPr>
            </a:lvl3pPr>
            <a:lvl4pPr indent="0" lvl="3" rtl="0">
              <a:spcBef>
                <a:spcPts val="0"/>
              </a:spcBef>
              <a:spcAft>
                <a:spcPts val="0"/>
              </a:spcAft>
              <a:buSzPts val="1400"/>
              <a:buFont typeface="Helvetica Neue"/>
              <a:buNone/>
              <a:defRPr sz="1800">
                <a:latin typeface="Helvetica Neue"/>
                <a:ea typeface="Helvetica Neue"/>
                <a:cs typeface="Helvetica Neue"/>
                <a:sym typeface="Helvetica Neue"/>
              </a:defRPr>
            </a:lvl4pPr>
            <a:lvl5pPr indent="0" lvl="4" rtl="0">
              <a:spcBef>
                <a:spcPts val="0"/>
              </a:spcBef>
              <a:spcAft>
                <a:spcPts val="0"/>
              </a:spcAft>
              <a:buSzPts val="1400"/>
              <a:buFont typeface="Helvetica Neue"/>
              <a:buNone/>
              <a:defRPr sz="1800">
                <a:latin typeface="Helvetica Neue"/>
                <a:ea typeface="Helvetica Neue"/>
                <a:cs typeface="Helvetica Neue"/>
                <a:sym typeface="Helvetica Neue"/>
              </a:defRPr>
            </a:lvl5pPr>
            <a:lvl6pPr indent="0" lvl="5" rtl="0">
              <a:spcBef>
                <a:spcPts val="0"/>
              </a:spcBef>
              <a:spcAft>
                <a:spcPts val="0"/>
              </a:spcAft>
              <a:buSzPts val="1400"/>
              <a:buFont typeface="Helvetica Neue"/>
              <a:buNone/>
              <a:defRPr sz="1800">
                <a:latin typeface="Helvetica Neue"/>
                <a:ea typeface="Helvetica Neue"/>
                <a:cs typeface="Helvetica Neue"/>
                <a:sym typeface="Helvetica Neue"/>
              </a:defRPr>
            </a:lvl6pPr>
            <a:lvl7pPr indent="0" lvl="6" rtl="0">
              <a:spcBef>
                <a:spcPts val="0"/>
              </a:spcBef>
              <a:spcAft>
                <a:spcPts val="0"/>
              </a:spcAft>
              <a:buSzPts val="1400"/>
              <a:buFont typeface="Helvetica Neue"/>
              <a:buNone/>
              <a:defRPr sz="1800">
                <a:latin typeface="Helvetica Neue"/>
                <a:ea typeface="Helvetica Neue"/>
                <a:cs typeface="Helvetica Neue"/>
                <a:sym typeface="Helvetica Neue"/>
              </a:defRPr>
            </a:lvl7pPr>
            <a:lvl8pPr indent="0" lvl="7" rtl="0">
              <a:spcBef>
                <a:spcPts val="0"/>
              </a:spcBef>
              <a:spcAft>
                <a:spcPts val="0"/>
              </a:spcAft>
              <a:buSzPts val="1400"/>
              <a:buFont typeface="Helvetica Neue"/>
              <a:buNone/>
              <a:defRPr sz="1800">
                <a:latin typeface="Helvetica Neue"/>
                <a:ea typeface="Helvetica Neue"/>
                <a:cs typeface="Helvetica Neue"/>
                <a:sym typeface="Helvetica Neue"/>
              </a:defRPr>
            </a:lvl8pPr>
            <a:lvl9pPr indent="0" lvl="8" rtl="0">
              <a:spcBef>
                <a:spcPts val="0"/>
              </a:spcBef>
              <a:spcAft>
                <a:spcPts val="0"/>
              </a:spcAft>
              <a:buSzPts val="1400"/>
              <a:buFont typeface="Helvetica Neue"/>
              <a:buNone/>
              <a:defRPr sz="1800">
                <a:latin typeface="Helvetica Neue"/>
                <a:ea typeface="Helvetica Neue"/>
                <a:cs typeface="Helvetica Neue"/>
                <a:sym typeface="Helvetica Neue"/>
              </a:defRPr>
            </a:lvl9pPr>
          </a:lstStyle>
          <a:p/>
        </p:txBody>
      </p:sp>
      <p:sp>
        <p:nvSpPr>
          <p:cNvPr id="83" name="Google Shape;83;p21"/>
          <p:cNvSpPr txBox="1"/>
          <p:nvPr>
            <p:ph idx="1" type="body"/>
          </p:nvPr>
        </p:nvSpPr>
        <p:spPr>
          <a:xfrm>
            <a:off x="628650" y="1369219"/>
            <a:ext cx="7886700" cy="3263400"/>
          </a:xfrm>
          <a:prstGeom prst="rect">
            <a:avLst/>
          </a:prstGeom>
          <a:noFill/>
          <a:ln>
            <a:noFill/>
          </a:ln>
        </p:spPr>
        <p:txBody>
          <a:bodyPr anchorCtr="0" anchor="t" bIns="91425" lIns="91425" spcFirstLastPara="1" rIns="91425" wrap="square" tIns="91425"/>
          <a:lstStyle>
            <a:lvl1pPr indent="-361950" lvl="0" marL="457200" marR="0" rtl="0" algn="l">
              <a:lnSpc>
                <a:spcPct val="90000"/>
              </a:lnSpc>
              <a:spcBef>
                <a:spcPts val="750"/>
              </a:spcBef>
              <a:spcAft>
                <a:spcPts val="0"/>
              </a:spcAft>
              <a:buClr>
                <a:schemeClr val="dk1"/>
              </a:buClr>
              <a:buSzPts val="2100"/>
              <a:buFont typeface="Helvetica Neue"/>
              <a:buChar char="•"/>
              <a:defRPr i="0" sz="2100" u="none" cap="none" strike="noStrike">
                <a:solidFill>
                  <a:schemeClr val="dk1"/>
                </a:solidFill>
                <a:latin typeface="Helvetica Neue"/>
                <a:ea typeface="Helvetica Neue"/>
                <a:cs typeface="Helvetica Neue"/>
                <a:sym typeface="Helvetica Neue"/>
              </a:defRPr>
            </a:lvl1pPr>
            <a:lvl2pPr indent="-342900" lvl="1" marL="914400" marR="0" rtl="0" algn="l">
              <a:lnSpc>
                <a:spcPct val="90000"/>
              </a:lnSpc>
              <a:spcBef>
                <a:spcPts val="375"/>
              </a:spcBef>
              <a:spcAft>
                <a:spcPts val="0"/>
              </a:spcAft>
              <a:buClr>
                <a:schemeClr val="dk1"/>
              </a:buClr>
              <a:buSzPts val="1800"/>
              <a:buFont typeface="Helvetica Neue"/>
              <a:buChar char="•"/>
              <a:defRPr i="0" sz="1800" u="none" cap="none" strike="noStrike">
                <a:solidFill>
                  <a:schemeClr val="dk1"/>
                </a:solidFill>
                <a:latin typeface="Helvetica Neue"/>
                <a:ea typeface="Helvetica Neue"/>
                <a:cs typeface="Helvetica Neue"/>
                <a:sym typeface="Helvetica Neue"/>
              </a:defRPr>
            </a:lvl2pPr>
            <a:lvl3pPr indent="-323850" lvl="2" marL="1371600" marR="0" rtl="0" algn="l">
              <a:lnSpc>
                <a:spcPct val="90000"/>
              </a:lnSpc>
              <a:spcBef>
                <a:spcPts val="375"/>
              </a:spcBef>
              <a:spcAft>
                <a:spcPts val="0"/>
              </a:spcAft>
              <a:buClr>
                <a:schemeClr val="dk1"/>
              </a:buClr>
              <a:buSzPts val="1500"/>
              <a:buFont typeface="Helvetica Neue"/>
              <a:buChar char="•"/>
              <a:defRPr i="0" sz="1500" u="none" cap="none" strike="noStrike">
                <a:solidFill>
                  <a:schemeClr val="dk1"/>
                </a:solidFill>
                <a:latin typeface="Helvetica Neue"/>
                <a:ea typeface="Helvetica Neue"/>
                <a:cs typeface="Helvetica Neue"/>
                <a:sym typeface="Helvetica Neue"/>
              </a:defRPr>
            </a:lvl3pPr>
            <a:lvl4pPr indent="-314325" lvl="3" marL="1828800" marR="0" rtl="0" algn="l">
              <a:lnSpc>
                <a:spcPct val="90000"/>
              </a:lnSpc>
              <a:spcBef>
                <a:spcPts val="375"/>
              </a:spcBef>
              <a:spcAft>
                <a:spcPts val="0"/>
              </a:spcAft>
              <a:buClr>
                <a:schemeClr val="dk1"/>
              </a:buClr>
              <a:buSzPts val="1350"/>
              <a:buFont typeface="Helvetica Neue"/>
              <a:buChar char="•"/>
              <a:defRPr i="0" sz="1350" u="none" cap="none" strike="noStrike">
                <a:solidFill>
                  <a:schemeClr val="dk1"/>
                </a:solidFill>
                <a:latin typeface="Helvetica Neue"/>
                <a:ea typeface="Helvetica Neue"/>
                <a:cs typeface="Helvetica Neue"/>
                <a:sym typeface="Helvetica Neue"/>
              </a:defRPr>
            </a:lvl4pPr>
            <a:lvl5pPr indent="-314325" lvl="4" marL="2286000" marR="0" rtl="0" algn="l">
              <a:lnSpc>
                <a:spcPct val="90000"/>
              </a:lnSpc>
              <a:spcBef>
                <a:spcPts val="375"/>
              </a:spcBef>
              <a:spcAft>
                <a:spcPts val="0"/>
              </a:spcAft>
              <a:buClr>
                <a:schemeClr val="dk1"/>
              </a:buClr>
              <a:buSzPts val="1350"/>
              <a:buFont typeface="Helvetica Neue"/>
              <a:buChar char="•"/>
              <a:defRPr i="0" sz="1350" u="none" cap="none" strike="noStrike">
                <a:solidFill>
                  <a:schemeClr val="dk1"/>
                </a:solidFill>
                <a:latin typeface="Helvetica Neue"/>
                <a:ea typeface="Helvetica Neue"/>
                <a:cs typeface="Helvetica Neue"/>
                <a:sym typeface="Helvetica Neue"/>
              </a:defRPr>
            </a:lvl5pPr>
            <a:lvl6pPr indent="-314325" lvl="5" marL="2743200" marR="0" rtl="0" algn="l">
              <a:lnSpc>
                <a:spcPct val="90000"/>
              </a:lnSpc>
              <a:spcBef>
                <a:spcPts val="375"/>
              </a:spcBef>
              <a:spcAft>
                <a:spcPts val="0"/>
              </a:spcAft>
              <a:buClr>
                <a:schemeClr val="dk1"/>
              </a:buClr>
              <a:buSzPts val="1350"/>
              <a:buFont typeface="Helvetica Neue"/>
              <a:buChar char="•"/>
              <a:defRPr i="0" sz="1350" u="none" cap="none" strike="noStrike">
                <a:solidFill>
                  <a:schemeClr val="dk1"/>
                </a:solidFill>
                <a:latin typeface="Helvetica Neue"/>
                <a:ea typeface="Helvetica Neue"/>
                <a:cs typeface="Helvetica Neue"/>
                <a:sym typeface="Helvetica Neue"/>
              </a:defRPr>
            </a:lvl6pPr>
            <a:lvl7pPr indent="-314325" lvl="6" marL="3200400" marR="0" rtl="0" algn="l">
              <a:lnSpc>
                <a:spcPct val="90000"/>
              </a:lnSpc>
              <a:spcBef>
                <a:spcPts val="375"/>
              </a:spcBef>
              <a:spcAft>
                <a:spcPts val="0"/>
              </a:spcAft>
              <a:buClr>
                <a:schemeClr val="dk1"/>
              </a:buClr>
              <a:buSzPts val="1350"/>
              <a:buFont typeface="Helvetica Neue"/>
              <a:buChar char="•"/>
              <a:defRPr i="0" sz="1350" u="none" cap="none" strike="noStrike">
                <a:solidFill>
                  <a:schemeClr val="dk1"/>
                </a:solidFill>
                <a:latin typeface="Helvetica Neue"/>
                <a:ea typeface="Helvetica Neue"/>
                <a:cs typeface="Helvetica Neue"/>
                <a:sym typeface="Helvetica Neue"/>
              </a:defRPr>
            </a:lvl7pPr>
            <a:lvl8pPr indent="-314325" lvl="7" marL="3657600" marR="0" rtl="0" algn="l">
              <a:lnSpc>
                <a:spcPct val="90000"/>
              </a:lnSpc>
              <a:spcBef>
                <a:spcPts val="375"/>
              </a:spcBef>
              <a:spcAft>
                <a:spcPts val="0"/>
              </a:spcAft>
              <a:buClr>
                <a:schemeClr val="dk1"/>
              </a:buClr>
              <a:buSzPts val="1350"/>
              <a:buFont typeface="Helvetica Neue"/>
              <a:buChar char="•"/>
              <a:defRPr i="0" sz="1350" u="none" cap="none" strike="noStrike">
                <a:solidFill>
                  <a:schemeClr val="dk1"/>
                </a:solidFill>
                <a:latin typeface="Helvetica Neue"/>
                <a:ea typeface="Helvetica Neue"/>
                <a:cs typeface="Helvetica Neue"/>
                <a:sym typeface="Helvetica Neue"/>
              </a:defRPr>
            </a:lvl8pPr>
            <a:lvl9pPr indent="-314325" lvl="8" marL="4114800" marR="0" rtl="0" algn="l">
              <a:lnSpc>
                <a:spcPct val="90000"/>
              </a:lnSpc>
              <a:spcBef>
                <a:spcPts val="375"/>
              </a:spcBef>
              <a:spcAft>
                <a:spcPts val="0"/>
              </a:spcAft>
              <a:buClr>
                <a:schemeClr val="dk1"/>
              </a:buClr>
              <a:buSzPts val="1350"/>
              <a:buFont typeface="Helvetica Neue"/>
              <a:buChar char="•"/>
              <a:defRPr i="0" sz="1350" u="none" cap="none" strike="noStrike">
                <a:solidFill>
                  <a:schemeClr val="dk1"/>
                </a:solidFill>
                <a:latin typeface="Helvetica Neue"/>
                <a:ea typeface="Helvetica Neue"/>
                <a:cs typeface="Helvetica Neue"/>
                <a:sym typeface="Helvetica Neue"/>
              </a:defRPr>
            </a:lvl9pPr>
          </a:lstStyle>
          <a:p/>
        </p:txBody>
      </p:sp>
      <p:pic>
        <p:nvPicPr>
          <p:cNvPr id="84" name="Google Shape;84;p21"/>
          <p:cNvPicPr preferRelativeResize="0"/>
          <p:nvPr/>
        </p:nvPicPr>
        <p:blipFill rotWithShape="1">
          <a:blip r:embed="rId1">
            <a:alphaModFix/>
          </a:blip>
          <a:srcRect b="0" l="0" r="0" t="0"/>
          <a:stretch/>
        </p:blipFill>
        <p:spPr>
          <a:xfrm>
            <a:off x="7945518" y="4632722"/>
            <a:ext cx="487200" cy="492900"/>
          </a:xfrm>
          <a:prstGeom prst="rect">
            <a:avLst/>
          </a:prstGeom>
          <a:noFill/>
          <a:ln>
            <a:noFill/>
          </a:ln>
        </p:spPr>
      </p:pic>
      <p:sp>
        <p:nvSpPr>
          <p:cNvPr id="85" name="Google Shape;85;p21"/>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lvl="0" algn="r">
              <a:buNone/>
              <a:defRPr sz="1300">
                <a:solidFill>
                  <a:schemeClr val="dk1"/>
                </a:solidFill>
                <a:latin typeface="Helvetica Neue"/>
                <a:ea typeface="Helvetica Neue"/>
                <a:cs typeface="Helvetica Neue"/>
                <a:sym typeface="Helvetica Neue"/>
              </a:defRPr>
            </a:lvl1pPr>
            <a:lvl2pPr lvl="1" algn="r">
              <a:buNone/>
              <a:defRPr sz="1300">
                <a:solidFill>
                  <a:schemeClr val="dk1"/>
                </a:solidFill>
                <a:latin typeface="Helvetica Neue"/>
                <a:ea typeface="Helvetica Neue"/>
                <a:cs typeface="Helvetica Neue"/>
                <a:sym typeface="Helvetica Neue"/>
              </a:defRPr>
            </a:lvl2pPr>
            <a:lvl3pPr lvl="2" algn="r">
              <a:buNone/>
              <a:defRPr sz="1300">
                <a:solidFill>
                  <a:schemeClr val="dk1"/>
                </a:solidFill>
                <a:latin typeface="Helvetica Neue"/>
                <a:ea typeface="Helvetica Neue"/>
                <a:cs typeface="Helvetica Neue"/>
                <a:sym typeface="Helvetica Neue"/>
              </a:defRPr>
            </a:lvl3pPr>
            <a:lvl4pPr lvl="3" algn="r">
              <a:buNone/>
              <a:defRPr sz="1300">
                <a:solidFill>
                  <a:schemeClr val="dk1"/>
                </a:solidFill>
                <a:latin typeface="Helvetica Neue"/>
                <a:ea typeface="Helvetica Neue"/>
                <a:cs typeface="Helvetica Neue"/>
                <a:sym typeface="Helvetica Neue"/>
              </a:defRPr>
            </a:lvl4pPr>
            <a:lvl5pPr lvl="4" algn="r">
              <a:buNone/>
              <a:defRPr sz="1300">
                <a:solidFill>
                  <a:schemeClr val="dk1"/>
                </a:solidFill>
                <a:latin typeface="Helvetica Neue"/>
                <a:ea typeface="Helvetica Neue"/>
                <a:cs typeface="Helvetica Neue"/>
                <a:sym typeface="Helvetica Neue"/>
              </a:defRPr>
            </a:lvl5pPr>
            <a:lvl6pPr lvl="5" algn="r">
              <a:buNone/>
              <a:defRPr sz="1300">
                <a:solidFill>
                  <a:schemeClr val="dk1"/>
                </a:solidFill>
                <a:latin typeface="Helvetica Neue"/>
                <a:ea typeface="Helvetica Neue"/>
                <a:cs typeface="Helvetica Neue"/>
                <a:sym typeface="Helvetica Neue"/>
              </a:defRPr>
            </a:lvl6pPr>
            <a:lvl7pPr lvl="6" algn="r">
              <a:buNone/>
              <a:defRPr sz="1300">
                <a:solidFill>
                  <a:schemeClr val="dk1"/>
                </a:solidFill>
                <a:latin typeface="Helvetica Neue"/>
                <a:ea typeface="Helvetica Neue"/>
                <a:cs typeface="Helvetica Neue"/>
                <a:sym typeface="Helvetica Neue"/>
              </a:defRPr>
            </a:lvl7pPr>
            <a:lvl8pPr lvl="7" algn="r">
              <a:buNone/>
              <a:defRPr sz="1300">
                <a:solidFill>
                  <a:schemeClr val="dk1"/>
                </a:solidFill>
                <a:latin typeface="Helvetica Neue"/>
                <a:ea typeface="Helvetica Neue"/>
                <a:cs typeface="Helvetica Neue"/>
                <a:sym typeface="Helvetica Neue"/>
              </a:defRPr>
            </a:lvl8pPr>
            <a:lvl9pPr lvl="8" algn="r">
              <a:buNone/>
              <a:defRPr sz="1300">
                <a:solidFill>
                  <a:schemeClr val="dk1"/>
                </a:solidFill>
                <a:latin typeface="Helvetica Neue"/>
                <a:ea typeface="Helvetica Neue"/>
                <a:cs typeface="Helvetica Neue"/>
                <a:sym typeface="Helvetica Neue"/>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Lst>
  <p:transition>
    <p:fade/>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5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0.xml"/><Relationship Id="rId3" Type="http://schemas.openxmlformats.org/officeDocument/2006/relationships/image" Target="../media/image7.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11" Type="http://schemas.openxmlformats.org/officeDocument/2006/relationships/image" Target="../media/image17.png"/><Relationship Id="rId10" Type="http://schemas.openxmlformats.org/officeDocument/2006/relationships/image" Target="../media/image4.png"/><Relationship Id="rId13" Type="http://schemas.openxmlformats.org/officeDocument/2006/relationships/image" Target="../media/image7.png"/><Relationship Id="rId12" Type="http://schemas.openxmlformats.org/officeDocument/2006/relationships/image" Target="../media/image11.png"/><Relationship Id="rId1" Type="http://schemas.openxmlformats.org/officeDocument/2006/relationships/slideLayout" Target="../slideLayouts/slideLayout19.xml"/><Relationship Id="rId2" Type="http://schemas.openxmlformats.org/officeDocument/2006/relationships/notesSlide" Target="../notesSlides/notesSlide11.xml"/><Relationship Id="rId3"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3.png"/><Relationship Id="rId15" Type="http://schemas.openxmlformats.org/officeDocument/2006/relationships/image" Target="../media/image24.png"/><Relationship Id="rId14" Type="http://schemas.openxmlformats.org/officeDocument/2006/relationships/image" Target="../media/image14.png"/><Relationship Id="rId5" Type="http://schemas.openxmlformats.org/officeDocument/2006/relationships/image" Target="../media/image12.png"/><Relationship Id="rId6" Type="http://schemas.openxmlformats.org/officeDocument/2006/relationships/image" Target="../media/image9.png"/><Relationship Id="rId7" Type="http://schemas.openxmlformats.org/officeDocument/2006/relationships/image" Target="../media/image10.png"/><Relationship Id="rId8"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2.xml"/><Relationship Id="rId3"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3.xml"/><Relationship Id="rId3" Type="http://schemas.openxmlformats.org/officeDocument/2006/relationships/image" Target="../media/image19.png"/><Relationship Id="rId4" Type="http://schemas.openxmlformats.org/officeDocument/2006/relationships/image" Target="../media/image20.png"/><Relationship Id="rId9" Type="http://schemas.openxmlformats.org/officeDocument/2006/relationships/image" Target="../media/image16.png"/><Relationship Id="rId5" Type="http://schemas.openxmlformats.org/officeDocument/2006/relationships/image" Target="../media/image15.png"/><Relationship Id="rId6" Type="http://schemas.openxmlformats.org/officeDocument/2006/relationships/image" Target="../media/image6.png"/><Relationship Id="rId7" Type="http://schemas.openxmlformats.org/officeDocument/2006/relationships/image" Target="../media/image4.png"/><Relationship Id="rId8" Type="http://schemas.openxmlformats.org/officeDocument/2006/relationships/image" Target="../media/image1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0.xml"/><Relationship Id="rId3" Type="http://schemas.openxmlformats.org/officeDocument/2006/relationships/image" Target="../media/image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3.xml"/><Relationship Id="rId3" Type="http://schemas.openxmlformats.org/officeDocument/2006/relationships/image" Target="../media/image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6.xml"/><Relationship Id="rId3" Type="http://schemas.openxmlformats.org/officeDocument/2006/relationships/image" Target="../media/image6.png"/><Relationship Id="rId4" Type="http://schemas.openxmlformats.org/officeDocument/2006/relationships/image" Target="../media/image2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8.xml"/><Relationship Id="rId3" Type="http://schemas.openxmlformats.org/officeDocument/2006/relationships/image" Target="../media/image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31.xml"/><Relationship Id="rId3" Type="http://schemas.openxmlformats.org/officeDocument/2006/relationships/image" Target="../media/image4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32.xml"/><Relationship Id="rId3" Type="http://schemas.openxmlformats.org/officeDocument/2006/relationships/image" Target="../media/image40.png"/><Relationship Id="rId4" Type="http://schemas.openxmlformats.org/officeDocument/2006/relationships/image" Target="../media/image1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33.xml"/><Relationship Id="rId3" Type="http://schemas.openxmlformats.org/officeDocument/2006/relationships/image" Target="../media/image1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36.xml"/><Relationship Id="rId3" Type="http://schemas.openxmlformats.org/officeDocument/2006/relationships/image" Target="../media/image13.png"/><Relationship Id="rId4" Type="http://schemas.openxmlformats.org/officeDocument/2006/relationships/image" Target="../media/image9.png"/><Relationship Id="rId5" Type="http://schemas.openxmlformats.org/officeDocument/2006/relationships/image" Target="../media/image6.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39.xml"/><Relationship Id="rId3" Type="http://schemas.openxmlformats.org/officeDocument/2006/relationships/image" Target="../media/image2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4.xml"/><Relationship Id="rId3" Type="http://schemas.openxmlformats.org/officeDocument/2006/relationships/image" Target="../media/image51.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46.xml"/><Relationship Id="rId3" Type="http://schemas.openxmlformats.org/officeDocument/2006/relationships/image" Target="../media/image25.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48.xml"/><Relationship Id="rId3" Type="http://schemas.openxmlformats.org/officeDocument/2006/relationships/image" Target="../media/image29.png"/><Relationship Id="rId4" Type="http://schemas.openxmlformats.org/officeDocument/2006/relationships/image" Target="../media/image27.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5.xml"/><Relationship Id="rId3" Type="http://schemas.openxmlformats.org/officeDocument/2006/relationships/image" Target="../media/image44.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51.xml"/><Relationship Id="rId3" Type="http://schemas.openxmlformats.org/officeDocument/2006/relationships/image" Target="../media/image21.png"/><Relationship Id="rId4" Type="http://schemas.openxmlformats.org/officeDocument/2006/relationships/image" Target="../media/image22.png"/><Relationship Id="rId5" Type="http://schemas.openxmlformats.org/officeDocument/2006/relationships/image" Target="../media/image23.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53.xml"/><Relationship Id="rId3" Type="http://schemas.openxmlformats.org/officeDocument/2006/relationships/image" Target="../media/image36.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54.xml"/><Relationship Id="rId3" Type="http://schemas.openxmlformats.org/officeDocument/2006/relationships/image" Target="../media/image32.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55.xml"/><Relationship Id="rId3" Type="http://schemas.openxmlformats.org/officeDocument/2006/relationships/image" Target="../media/image28.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56.xml"/><Relationship Id="rId3" Type="http://schemas.openxmlformats.org/officeDocument/2006/relationships/image" Target="../media/image31.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57.xml"/><Relationship Id="rId3" Type="http://schemas.openxmlformats.org/officeDocument/2006/relationships/image" Target="../media/image35.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58.xml"/><Relationship Id="rId3" Type="http://schemas.openxmlformats.org/officeDocument/2006/relationships/image" Target="../media/image53.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6.xml"/><Relationship Id="rId3" Type="http://schemas.openxmlformats.org/officeDocument/2006/relationships/image" Target="../media/image50.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60.xml"/><Relationship Id="rId3" Type="http://schemas.openxmlformats.org/officeDocument/2006/relationships/image" Target="../media/image30.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63.xml"/><Relationship Id="rId3" Type="http://schemas.openxmlformats.org/officeDocument/2006/relationships/image" Target="../media/image33.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64.xml"/><Relationship Id="rId3" Type="http://schemas.openxmlformats.org/officeDocument/2006/relationships/image" Target="../media/image34.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65.xml"/><Relationship Id="rId3" Type="http://schemas.openxmlformats.org/officeDocument/2006/relationships/image" Target="../media/image38.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66.xml"/><Relationship Id="rId3" Type="http://schemas.openxmlformats.org/officeDocument/2006/relationships/image" Target="../media/image45.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67.xml"/><Relationship Id="rId3" Type="http://schemas.openxmlformats.org/officeDocument/2006/relationships/image" Target="../media/image54.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68.xml"/><Relationship Id="rId3" Type="http://schemas.openxmlformats.org/officeDocument/2006/relationships/image" Target="../media/image37.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69.xml"/><Relationship Id="rId3" Type="http://schemas.openxmlformats.org/officeDocument/2006/relationships/image" Target="../media/image3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7.xml"/><Relationship Id="rId3" Type="http://schemas.openxmlformats.org/officeDocument/2006/relationships/image" Target="../media/image55.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70.xml"/><Relationship Id="rId3" Type="http://schemas.openxmlformats.org/officeDocument/2006/relationships/image" Target="../media/image42.png"/><Relationship Id="rId4" Type="http://schemas.openxmlformats.org/officeDocument/2006/relationships/image" Target="../media/image49.png"/><Relationship Id="rId5" Type="http://schemas.openxmlformats.org/officeDocument/2006/relationships/image" Target="../media/image46.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71.xml"/><Relationship Id="rId3" Type="http://schemas.openxmlformats.org/officeDocument/2006/relationships/image" Target="../media/image47.png"/><Relationship Id="rId4" Type="http://schemas.openxmlformats.org/officeDocument/2006/relationships/image" Target="../media/image48.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7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8.xml"/><Relationship Id="rId3" Type="http://schemas.openxmlformats.org/officeDocument/2006/relationships/image" Target="../media/image4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0" name="Shape 120"/>
        <p:cNvGrpSpPr/>
        <p:nvPr/>
      </p:nvGrpSpPr>
      <p:grpSpPr>
        <a:xfrm>
          <a:off x="0" y="0"/>
          <a:ext cx="0" cy="0"/>
          <a:chOff x="0" y="0"/>
          <a:chExt cx="0" cy="0"/>
        </a:xfrm>
      </p:grpSpPr>
      <p:sp>
        <p:nvSpPr>
          <p:cNvPr id="121" name="Google Shape;121;p30"/>
          <p:cNvSpPr txBox="1"/>
          <p:nvPr/>
        </p:nvSpPr>
        <p:spPr>
          <a:xfrm>
            <a:off x="293550" y="2611598"/>
            <a:ext cx="8556900" cy="1102500"/>
          </a:xfrm>
          <a:prstGeom prst="rect">
            <a:avLst/>
          </a:prstGeom>
          <a:noFill/>
          <a:ln>
            <a:noFill/>
          </a:ln>
        </p:spPr>
        <p:txBody>
          <a:bodyPr anchorCtr="0" anchor="t" bIns="91425" lIns="91425" spcFirstLastPara="1" rIns="91425" wrap="square" tIns="91425">
            <a:noAutofit/>
          </a:bodyPr>
          <a:lstStyle/>
          <a:p>
            <a:pPr indent="0" lvl="0" marL="0" rtl="0" algn="ctr">
              <a:lnSpc>
                <a:spcPct val="150000"/>
              </a:lnSpc>
              <a:spcBef>
                <a:spcPts val="0"/>
              </a:spcBef>
              <a:spcAft>
                <a:spcPts val="0"/>
              </a:spcAft>
              <a:buNone/>
            </a:pPr>
            <a:r>
              <a:rPr lang="en" sz="2400">
                <a:solidFill>
                  <a:srgbClr val="FFFFFF"/>
                </a:solidFill>
                <a:latin typeface="Roboto Light"/>
                <a:ea typeface="Roboto Light"/>
                <a:cs typeface="Roboto Light"/>
                <a:sym typeface="Roboto Light"/>
              </a:rPr>
              <a:t>A pipeline for a modular, scalable &amp; </a:t>
            </a:r>
            <a:r>
              <a:rPr lang="en" sz="2400">
                <a:solidFill>
                  <a:srgbClr val="FFFFFF"/>
                </a:solidFill>
                <a:latin typeface="Roboto Light"/>
                <a:ea typeface="Roboto Light"/>
                <a:cs typeface="Roboto Light"/>
                <a:sym typeface="Roboto Light"/>
              </a:rPr>
              <a:t>observable</a:t>
            </a:r>
            <a:r>
              <a:rPr lang="en" sz="2400">
                <a:solidFill>
                  <a:srgbClr val="FFFFFF"/>
                </a:solidFill>
                <a:latin typeface="Roboto Light"/>
                <a:ea typeface="Roboto Light"/>
                <a:cs typeface="Roboto Light"/>
                <a:sym typeface="Roboto Light"/>
              </a:rPr>
              <a:t> </a:t>
            </a:r>
            <a:br>
              <a:rPr lang="en" sz="2400">
                <a:solidFill>
                  <a:srgbClr val="FFFFFF"/>
                </a:solidFill>
                <a:latin typeface="Roboto Light"/>
                <a:ea typeface="Roboto Light"/>
                <a:cs typeface="Roboto Light"/>
                <a:sym typeface="Roboto Light"/>
              </a:rPr>
            </a:br>
            <a:r>
              <a:rPr lang="en" sz="2400">
                <a:solidFill>
                  <a:srgbClr val="FFFFFF"/>
                </a:solidFill>
                <a:latin typeface="Roboto Light"/>
                <a:ea typeface="Roboto Light"/>
                <a:cs typeface="Roboto Light"/>
                <a:sym typeface="Roboto Light"/>
              </a:rPr>
              <a:t>Internal Analytics platform</a:t>
            </a:r>
            <a:br>
              <a:rPr lang="en" sz="2400">
                <a:solidFill>
                  <a:srgbClr val="FFFFFF"/>
                </a:solidFill>
                <a:latin typeface="Roboto Light"/>
                <a:ea typeface="Roboto Light"/>
                <a:cs typeface="Roboto Light"/>
                <a:sym typeface="Roboto Light"/>
              </a:rPr>
            </a:br>
            <a:endParaRPr sz="2400">
              <a:solidFill>
                <a:srgbClr val="FFFFFF"/>
              </a:solidFill>
              <a:latin typeface="Roboto Light"/>
              <a:ea typeface="Roboto Light"/>
              <a:cs typeface="Roboto Light"/>
              <a:sym typeface="Roboto Light"/>
            </a:endParaRPr>
          </a:p>
        </p:txBody>
      </p:sp>
      <p:sp>
        <p:nvSpPr>
          <p:cNvPr id="122" name="Google Shape;122;p30"/>
          <p:cNvSpPr txBox="1"/>
          <p:nvPr/>
        </p:nvSpPr>
        <p:spPr>
          <a:xfrm>
            <a:off x="211725" y="4095450"/>
            <a:ext cx="6820800" cy="993900"/>
          </a:xfrm>
          <a:prstGeom prst="rect">
            <a:avLst/>
          </a:prstGeom>
          <a:noFill/>
          <a:ln>
            <a:noFill/>
          </a:ln>
        </p:spPr>
        <p:txBody>
          <a:bodyPr anchorCtr="0" anchor="b" bIns="91425" lIns="91425" spcFirstLastPara="1" rIns="91425" wrap="square" tIns="91425">
            <a:noAutofit/>
          </a:bodyPr>
          <a:lstStyle/>
          <a:p>
            <a:pPr indent="0" lvl="0" marL="0" rtl="0" algn="l">
              <a:lnSpc>
                <a:spcPct val="90000"/>
              </a:lnSpc>
              <a:spcBef>
                <a:spcPts val="0"/>
              </a:spcBef>
              <a:spcAft>
                <a:spcPts val="0"/>
              </a:spcAft>
              <a:buNone/>
            </a:pPr>
            <a:r>
              <a:rPr lang="en" sz="1800">
                <a:solidFill>
                  <a:srgbClr val="FFFFFF"/>
                </a:solidFill>
                <a:latin typeface="Roboto"/>
                <a:ea typeface="Roboto"/>
                <a:cs typeface="Roboto"/>
                <a:sym typeface="Roboto"/>
              </a:rPr>
              <a:t>J.M. Saponaro</a:t>
            </a:r>
            <a:r>
              <a:rPr lang="en" sz="1800">
                <a:solidFill>
                  <a:srgbClr val="FFFFFF"/>
                </a:solidFill>
                <a:latin typeface="Roboto Thin"/>
                <a:ea typeface="Roboto Thin"/>
                <a:cs typeface="Roboto Thin"/>
                <a:sym typeface="Roboto Thin"/>
              </a:rPr>
              <a:t>                        </a:t>
            </a:r>
            <a:endParaRPr sz="1800">
              <a:solidFill>
                <a:srgbClr val="FFFFFF"/>
              </a:solidFill>
              <a:latin typeface="Roboto Thin"/>
              <a:ea typeface="Roboto Thin"/>
              <a:cs typeface="Roboto Thin"/>
              <a:sym typeface="Roboto Thin"/>
            </a:endParaRPr>
          </a:p>
          <a:p>
            <a:pPr indent="0" lvl="0" marL="0" rtl="0" algn="l">
              <a:lnSpc>
                <a:spcPct val="90000"/>
              </a:lnSpc>
              <a:spcBef>
                <a:spcPts val="0"/>
              </a:spcBef>
              <a:spcAft>
                <a:spcPts val="0"/>
              </a:spcAft>
              <a:buNone/>
            </a:pPr>
            <a:r>
              <a:rPr lang="en" sz="1800">
                <a:solidFill>
                  <a:srgbClr val="FFFFFF"/>
                </a:solidFill>
                <a:latin typeface="Roboto Thin"/>
                <a:ea typeface="Roboto Thin"/>
                <a:cs typeface="Roboto Thin"/>
                <a:sym typeface="Roboto Thin"/>
              </a:rPr>
              <a:t>Data Engineer &amp; </a:t>
            </a:r>
            <a:r>
              <a:rPr lang="en" sz="1800">
                <a:solidFill>
                  <a:srgbClr val="FFFFFF"/>
                </a:solidFill>
                <a:latin typeface="Roboto Thin"/>
                <a:ea typeface="Roboto Thin"/>
                <a:cs typeface="Roboto Thin"/>
                <a:sym typeface="Roboto Thin"/>
              </a:rPr>
              <a:t>Internal Analytics Team Lead @ Datadog</a:t>
            </a:r>
            <a:endParaRPr sz="1800">
              <a:solidFill>
                <a:srgbClr val="FFFFFF"/>
              </a:solidFill>
              <a:latin typeface="Roboto Thin"/>
              <a:ea typeface="Roboto Thin"/>
              <a:cs typeface="Roboto Thin"/>
              <a:sym typeface="Roboto Thin"/>
            </a:endParaRPr>
          </a:p>
        </p:txBody>
      </p:sp>
      <p:pic>
        <p:nvPicPr>
          <p:cNvPr id="123" name="Google Shape;123;p30"/>
          <p:cNvPicPr preferRelativeResize="0"/>
          <p:nvPr/>
        </p:nvPicPr>
        <p:blipFill rotWithShape="1">
          <a:blip r:embed="rId3">
            <a:alphaModFix/>
          </a:blip>
          <a:srcRect b="44074" l="0" r="0" t="0"/>
          <a:stretch/>
        </p:blipFill>
        <p:spPr>
          <a:xfrm>
            <a:off x="2465775" y="-12700"/>
            <a:ext cx="4212425" cy="23558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1" name="Shape 191"/>
        <p:cNvGrpSpPr/>
        <p:nvPr/>
      </p:nvGrpSpPr>
      <p:grpSpPr>
        <a:xfrm>
          <a:off x="0" y="0"/>
          <a:ext cx="0" cy="0"/>
          <a:chOff x="0" y="0"/>
          <a:chExt cx="0" cy="0"/>
        </a:xfrm>
      </p:grpSpPr>
      <p:pic>
        <p:nvPicPr>
          <p:cNvPr id="192" name="Google Shape;192;p39"/>
          <p:cNvPicPr preferRelativeResize="0"/>
          <p:nvPr/>
        </p:nvPicPr>
        <p:blipFill>
          <a:blip r:embed="rId3">
            <a:alphaModFix/>
          </a:blip>
          <a:stretch>
            <a:fillRect/>
          </a:stretch>
        </p:blipFill>
        <p:spPr>
          <a:xfrm flipH="1" rot="10800000">
            <a:off x="1133498" y="2188484"/>
            <a:ext cx="1628280" cy="1628278"/>
          </a:xfrm>
          <a:prstGeom prst="rect">
            <a:avLst/>
          </a:prstGeom>
          <a:noFill/>
          <a:ln>
            <a:noFill/>
          </a:ln>
        </p:spPr>
      </p:pic>
      <p:pic>
        <p:nvPicPr>
          <p:cNvPr id="193" name="Google Shape;193;p39"/>
          <p:cNvPicPr preferRelativeResize="0"/>
          <p:nvPr/>
        </p:nvPicPr>
        <p:blipFill>
          <a:blip r:embed="rId3">
            <a:alphaModFix/>
          </a:blip>
          <a:stretch>
            <a:fillRect/>
          </a:stretch>
        </p:blipFill>
        <p:spPr>
          <a:xfrm rot="5400000">
            <a:off x="-18481" y="527211"/>
            <a:ext cx="1628278" cy="1628280"/>
          </a:xfrm>
          <a:prstGeom prst="rect">
            <a:avLst/>
          </a:prstGeom>
          <a:noFill/>
          <a:ln>
            <a:noFill/>
          </a:ln>
        </p:spPr>
      </p:pic>
      <p:pic>
        <p:nvPicPr>
          <p:cNvPr id="194" name="Google Shape;194;p39"/>
          <p:cNvPicPr preferRelativeResize="0"/>
          <p:nvPr/>
        </p:nvPicPr>
        <p:blipFill rotWithShape="1">
          <a:blip r:embed="rId3">
            <a:alphaModFix/>
          </a:blip>
          <a:srcRect b="63240" l="46274" r="0" t="0"/>
          <a:stretch/>
        </p:blipFill>
        <p:spPr>
          <a:xfrm flipH="1" rot="10800000">
            <a:off x="2833048" y="3218212"/>
            <a:ext cx="874799" cy="598550"/>
          </a:xfrm>
          <a:prstGeom prst="rect">
            <a:avLst/>
          </a:prstGeom>
          <a:noFill/>
          <a:ln>
            <a:noFill/>
          </a:ln>
        </p:spPr>
      </p:pic>
      <p:pic>
        <p:nvPicPr>
          <p:cNvPr id="195" name="Google Shape;195;p39"/>
          <p:cNvPicPr preferRelativeResize="0"/>
          <p:nvPr/>
        </p:nvPicPr>
        <p:blipFill rotWithShape="1">
          <a:blip r:embed="rId3">
            <a:alphaModFix/>
          </a:blip>
          <a:srcRect b="63240" l="46274" r="0" t="0"/>
          <a:stretch/>
        </p:blipFill>
        <p:spPr>
          <a:xfrm flipH="1" rot="10800000">
            <a:off x="3784048" y="3218212"/>
            <a:ext cx="874799" cy="598550"/>
          </a:xfrm>
          <a:prstGeom prst="rect">
            <a:avLst/>
          </a:prstGeom>
          <a:noFill/>
          <a:ln>
            <a:noFill/>
          </a:ln>
        </p:spPr>
      </p:pic>
      <p:sp>
        <p:nvSpPr>
          <p:cNvPr id="196" name="Google Shape;196;p39"/>
          <p:cNvSpPr txBox="1"/>
          <p:nvPr/>
        </p:nvSpPr>
        <p:spPr>
          <a:xfrm>
            <a:off x="2116425" y="2252600"/>
            <a:ext cx="6055200" cy="6144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lang="en" sz="3000">
                <a:solidFill>
                  <a:schemeClr val="dk1"/>
                </a:solidFill>
                <a:latin typeface="Roboto Light"/>
                <a:ea typeface="Roboto Light"/>
                <a:cs typeface="Roboto Light"/>
                <a:sym typeface="Roboto Light"/>
              </a:rPr>
              <a:t>Data Engineers   +   Data Analysts</a:t>
            </a:r>
            <a:endParaRPr sz="3000">
              <a:solidFill>
                <a:schemeClr val="dk1"/>
              </a:solidFill>
              <a:latin typeface="Roboto Light"/>
              <a:ea typeface="Roboto Light"/>
              <a:cs typeface="Roboto Light"/>
              <a:sym typeface="Roboto Light"/>
            </a:endParaRPr>
          </a:p>
        </p:txBody>
      </p:sp>
      <p:pic>
        <p:nvPicPr>
          <p:cNvPr id="197" name="Google Shape;197;p39"/>
          <p:cNvPicPr preferRelativeResize="0"/>
          <p:nvPr/>
        </p:nvPicPr>
        <p:blipFill rotWithShape="1">
          <a:blip r:embed="rId3">
            <a:alphaModFix/>
          </a:blip>
          <a:srcRect b="63566" l="34232" r="53177" t="-785"/>
          <a:stretch/>
        </p:blipFill>
        <p:spPr>
          <a:xfrm flipH="1" rot="10800000">
            <a:off x="4649936" y="3214463"/>
            <a:ext cx="205000" cy="606025"/>
          </a:xfrm>
          <a:prstGeom prst="rect">
            <a:avLst/>
          </a:prstGeom>
          <a:noFill/>
          <a:ln>
            <a:noFill/>
          </a:ln>
        </p:spPr>
      </p:pic>
      <p:pic>
        <p:nvPicPr>
          <p:cNvPr id="198" name="Google Shape;198;p39"/>
          <p:cNvPicPr preferRelativeResize="0"/>
          <p:nvPr/>
        </p:nvPicPr>
        <p:blipFill>
          <a:blip r:embed="rId4">
            <a:alphaModFix/>
          </a:blip>
          <a:stretch>
            <a:fillRect/>
          </a:stretch>
        </p:blipFill>
        <p:spPr>
          <a:xfrm>
            <a:off x="5732050" y="3037830"/>
            <a:ext cx="874800" cy="874800"/>
          </a:xfrm>
          <a:prstGeom prst="rect">
            <a:avLst/>
          </a:prstGeom>
          <a:noFill/>
          <a:ln>
            <a:noFill/>
          </a:ln>
        </p:spPr>
      </p:pic>
      <p:sp>
        <p:nvSpPr>
          <p:cNvPr id="199" name="Google Shape;199;p3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200" name="Google Shape;200;p39"/>
          <p:cNvSpPr txBox="1"/>
          <p:nvPr/>
        </p:nvSpPr>
        <p:spPr>
          <a:xfrm>
            <a:off x="2254550" y="107450"/>
            <a:ext cx="4563600" cy="614400"/>
          </a:xfrm>
          <a:prstGeom prst="rect">
            <a:avLst/>
          </a:prstGeom>
          <a:noFill/>
          <a:ln>
            <a:noFill/>
          </a:ln>
        </p:spPr>
        <p:txBody>
          <a:bodyPr anchorCtr="0" anchor="t" bIns="91425" lIns="91425" spcFirstLastPara="1" rIns="91425" wrap="square" tIns="91425">
            <a:noAutofit/>
          </a:bodyPr>
          <a:lstStyle/>
          <a:p>
            <a:pPr indent="0" lvl="0" marL="0" rtl="0" algn="ctr">
              <a:lnSpc>
                <a:spcPct val="90000"/>
              </a:lnSpc>
              <a:spcBef>
                <a:spcPts val="0"/>
              </a:spcBef>
              <a:spcAft>
                <a:spcPts val="0"/>
              </a:spcAft>
              <a:buNone/>
            </a:pPr>
            <a:r>
              <a:rPr b="1" lang="en" sz="3000">
                <a:solidFill>
                  <a:schemeClr val="dk1"/>
                </a:solidFill>
                <a:latin typeface="Roboto"/>
                <a:ea typeface="Roboto"/>
                <a:cs typeface="Roboto"/>
                <a:sym typeface="Roboto"/>
              </a:rPr>
              <a:t>Internal Analytics team</a:t>
            </a:r>
            <a:endParaRPr b="1" sz="3000">
              <a:latin typeface="Roboto"/>
              <a:ea typeface="Roboto"/>
              <a:cs typeface="Roboto"/>
              <a:sym typeface="Robot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4" name="Shape 204"/>
        <p:cNvGrpSpPr/>
        <p:nvPr/>
      </p:nvGrpSpPr>
      <p:grpSpPr>
        <a:xfrm>
          <a:off x="0" y="0"/>
          <a:ext cx="0" cy="0"/>
          <a:chOff x="0" y="0"/>
          <a:chExt cx="0" cy="0"/>
        </a:xfrm>
      </p:grpSpPr>
      <p:sp>
        <p:nvSpPr>
          <p:cNvPr id="205" name="Google Shape;205;p40"/>
          <p:cNvSpPr txBox="1"/>
          <p:nvPr/>
        </p:nvSpPr>
        <p:spPr>
          <a:xfrm>
            <a:off x="2820150" y="107450"/>
            <a:ext cx="3503700" cy="614400"/>
          </a:xfrm>
          <a:prstGeom prst="rect">
            <a:avLst/>
          </a:prstGeom>
          <a:noFill/>
          <a:ln>
            <a:noFill/>
          </a:ln>
        </p:spPr>
        <p:txBody>
          <a:bodyPr anchorCtr="0" anchor="t" bIns="91425" lIns="91425" spcFirstLastPara="1" rIns="91425" wrap="square" tIns="91425">
            <a:noAutofit/>
          </a:bodyPr>
          <a:lstStyle/>
          <a:p>
            <a:pPr indent="0" lvl="0" marL="0" rtl="0" algn="ctr">
              <a:lnSpc>
                <a:spcPct val="90000"/>
              </a:lnSpc>
              <a:spcBef>
                <a:spcPts val="0"/>
              </a:spcBef>
              <a:spcAft>
                <a:spcPts val="0"/>
              </a:spcAft>
              <a:buNone/>
            </a:pPr>
            <a:r>
              <a:rPr b="1" lang="en" sz="3000">
                <a:latin typeface="Roboto"/>
                <a:ea typeface="Roboto"/>
                <a:cs typeface="Roboto"/>
                <a:sym typeface="Roboto"/>
              </a:rPr>
              <a:t>Our data</a:t>
            </a:r>
            <a:endParaRPr sz="3000">
              <a:latin typeface="Roboto Thin"/>
              <a:ea typeface="Roboto Thin"/>
              <a:cs typeface="Roboto Thin"/>
              <a:sym typeface="Roboto Thin"/>
            </a:endParaRPr>
          </a:p>
        </p:txBody>
      </p:sp>
      <p:sp>
        <p:nvSpPr>
          <p:cNvPr id="206" name="Google Shape;206;p40"/>
          <p:cNvSpPr txBox="1"/>
          <p:nvPr/>
        </p:nvSpPr>
        <p:spPr>
          <a:xfrm>
            <a:off x="302975" y="721850"/>
            <a:ext cx="2723700" cy="5337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en" sz="2400">
                <a:solidFill>
                  <a:schemeClr val="dk1"/>
                </a:solidFill>
                <a:latin typeface="Roboto Light"/>
                <a:ea typeface="Roboto Light"/>
                <a:cs typeface="Roboto Light"/>
                <a:sym typeface="Roboto Light"/>
              </a:rPr>
              <a:t>40+ data sources</a:t>
            </a:r>
            <a:endParaRPr sz="2400">
              <a:solidFill>
                <a:schemeClr val="dk1"/>
              </a:solidFill>
              <a:latin typeface="Roboto Light"/>
              <a:ea typeface="Roboto Light"/>
              <a:cs typeface="Roboto Light"/>
              <a:sym typeface="Roboto Light"/>
            </a:endParaRPr>
          </a:p>
        </p:txBody>
      </p:sp>
      <p:pic>
        <p:nvPicPr>
          <p:cNvPr id="207" name="Google Shape;207;p40"/>
          <p:cNvPicPr preferRelativeResize="0"/>
          <p:nvPr/>
        </p:nvPicPr>
        <p:blipFill>
          <a:blip r:embed="rId3">
            <a:alphaModFix/>
          </a:blip>
          <a:stretch>
            <a:fillRect/>
          </a:stretch>
        </p:blipFill>
        <p:spPr>
          <a:xfrm>
            <a:off x="555750" y="1632644"/>
            <a:ext cx="977931" cy="939554"/>
          </a:xfrm>
          <a:prstGeom prst="rect">
            <a:avLst/>
          </a:prstGeom>
          <a:noFill/>
          <a:ln>
            <a:noFill/>
          </a:ln>
        </p:spPr>
      </p:pic>
      <p:pic>
        <p:nvPicPr>
          <p:cNvPr id="208" name="Google Shape;208;p40"/>
          <p:cNvPicPr preferRelativeResize="0"/>
          <p:nvPr/>
        </p:nvPicPr>
        <p:blipFill>
          <a:blip r:embed="rId4">
            <a:alphaModFix/>
          </a:blip>
          <a:stretch>
            <a:fillRect/>
          </a:stretch>
        </p:blipFill>
        <p:spPr>
          <a:xfrm>
            <a:off x="2692985" y="2384844"/>
            <a:ext cx="888629" cy="979594"/>
          </a:xfrm>
          <a:prstGeom prst="rect">
            <a:avLst/>
          </a:prstGeom>
          <a:noFill/>
          <a:ln>
            <a:noFill/>
          </a:ln>
        </p:spPr>
      </p:pic>
      <p:pic>
        <p:nvPicPr>
          <p:cNvPr id="209" name="Google Shape;209;p40"/>
          <p:cNvPicPr preferRelativeResize="0"/>
          <p:nvPr/>
        </p:nvPicPr>
        <p:blipFill>
          <a:blip r:embed="rId5">
            <a:alphaModFix/>
          </a:blip>
          <a:stretch>
            <a:fillRect/>
          </a:stretch>
        </p:blipFill>
        <p:spPr>
          <a:xfrm>
            <a:off x="3804225" y="1158100"/>
            <a:ext cx="1701696" cy="885767"/>
          </a:xfrm>
          <a:prstGeom prst="rect">
            <a:avLst/>
          </a:prstGeom>
          <a:noFill/>
          <a:ln>
            <a:noFill/>
          </a:ln>
        </p:spPr>
      </p:pic>
      <p:pic>
        <p:nvPicPr>
          <p:cNvPr id="210" name="Google Shape;210;p40"/>
          <p:cNvPicPr preferRelativeResize="0"/>
          <p:nvPr/>
        </p:nvPicPr>
        <p:blipFill>
          <a:blip r:embed="rId6">
            <a:alphaModFix/>
          </a:blip>
          <a:stretch>
            <a:fillRect/>
          </a:stretch>
        </p:blipFill>
        <p:spPr>
          <a:xfrm>
            <a:off x="4803980" y="3224877"/>
            <a:ext cx="852766" cy="591859"/>
          </a:xfrm>
          <a:prstGeom prst="rect">
            <a:avLst/>
          </a:prstGeom>
          <a:noFill/>
          <a:ln>
            <a:noFill/>
          </a:ln>
        </p:spPr>
      </p:pic>
      <p:pic>
        <p:nvPicPr>
          <p:cNvPr id="211" name="Google Shape;211;p40"/>
          <p:cNvPicPr preferRelativeResize="0"/>
          <p:nvPr/>
        </p:nvPicPr>
        <p:blipFill>
          <a:blip r:embed="rId7">
            <a:alphaModFix/>
          </a:blip>
          <a:stretch>
            <a:fillRect/>
          </a:stretch>
        </p:blipFill>
        <p:spPr>
          <a:xfrm>
            <a:off x="5583212" y="1932880"/>
            <a:ext cx="1053681" cy="451957"/>
          </a:xfrm>
          <a:prstGeom prst="rect">
            <a:avLst/>
          </a:prstGeom>
          <a:noFill/>
          <a:ln>
            <a:noFill/>
          </a:ln>
        </p:spPr>
      </p:pic>
      <p:pic>
        <p:nvPicPr>
          <p:cNvPr id="212" name="Google Shape;212;p40"/>
          <p:cNvPicPr preferRelativeResize="0"/>
          <p:nvPr/>
        </p:nvPicPr>
        <p:blipFill>
          <a:blip r:embed="rId8">
            <a:alphaModFix/>
          </a:blip>
          <a:stretch>
            <a:fillRect/>
          </a:stretch>
        </p:blipFill>
        <p:spPr>
          <a:xfrm>
            <a:off x="302806" y="2853404"/>
            <a:ext cx="1483818" cy="298375"/>
          </a:xfrm>
          <a:prstGeom prst="rect">
            <a:avLst/>
          </a:prstGeom>
          <a:noFill/>
          <a:ln>
            <a:noFill/>
          </a:ln>
        </p:spPr>
      </p:pic>
      <p:pic>
        <p:nvPicPr>
          <p:cNvPr id="213" name="Google Shape;213;p40"/>
          <p:cNvPicPr preferRelativeResize="0"/>
          <p:nvPr/>
        </p:nvPicPr>
        <p:blipFill rotWithShape="1">
          <a:blip r:embed="rId9">
            <a:alphaModFix/>
          </a:blip>
          <a:srcRect b="0" l="18727" r="23558" t="0"/>
          <a:stretch/>
        </p:blipFill>
        <p:spPr>
          <a:xfrm>
            <a:off x="6119819" y="2739199"/>
            <a:ext cx="1053681" cy="979595"/>
          </a:xfrm>
          <a:prstGeom prst="rect">
            <a:avLst/>
          </a:prstGeom>
          <a:noFill/>
          <a:ln>
            <a:noFill/>
          </a:ln>
        </p:spPr>
      </p:pic>
      <p:pic>
        <p:nvPicPr>
          <p:cNvPr id="214" name="Google Shape;214;p40"/>
          <p:cNvPicPr preferRelativeResize="0"/>
          <p:nvPr/>
        </p:nvPicPr>
        <p:blipFill>
          <a:blip r:embed="rId10">
            <a:alphaModFix/>
          </a:blip>
          <a:stretch>
            <a:fillRect/>
          </a:stretch>
        </p:blipFill>
        <p:spPr>
          <a:xfrm>
            <a:off x="2208540" y="1679679"/>
            <a:ext cx="1314275" cy="651554"/>
          </a:xfrm>
          <a:prstGeom prst="rect">
            <a:avLst/>
          </a:prstGeom>
          <a:noFill/>
          <a:ln>
            <a:noFill/>
          </a:ln>
        </p:spPr>
      </p:pic>
      <p:pic>
        <p:nvPicPr>
          <p:cNvPr id="215" name="Google Shape;215;p40"/>
          <p:cNvPicPr preferRelativeResize="0"/>
          <p:nvPr/>
        </p:nvPicPr>
        <p:blipFill>
          <a:blip r:embed="rId11">
            <a:alphaModFix/>
          </a:blip>
          <a:stretch>
            <a:fillRect/>
          </a:stretch>
        </p:blipFill>
        <p:spPr>
          <a:xfrm>
            <a:off x="6364984" y="1255560"/>
            <a:ext cx="579392" cy="516120"/>
          </a:xfrm>
          <a:prstGeom prst="rect">
            <a:avLst/>
          </a:prstGeom>
          <a:noFill/>
          <a:ln>
            <a:noFill/>
          </a:ln>
        </p:spPr>
      </p:pic>
      <p:sp>
        <p:nvSpPr>
          <p:cNvPr id="216" name="Google Shape;216;p40"/>
          <p:cNvSpPr txBox="1"/>
          <p:nvPr/>
        </p:nvSpPr>
        <p:spPr>
          <a:xfrm>
            <a:off x="418825" y="4559550"/>
            <a:ext cx="4626600" cy="5337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en" sz="2000">
                <a:solidFill>
                  <a:schemeClr val="dk1"/>
                </a:solidFill>
                <a:latin typeface="Roboto Light"/>
                <a:ea typeface="Roboto Light"/>
                <a:cs typeface="Roboto Light"/>
                <a:sym typeface="Roboto Light"/>
              </a:rPr>
              <a:t>+ anywhere we can extract from</a:t>
            </a:r>
            <a:endParaRPr sz="2000">
              <a:solidFill>
                <a:schemeClr val="dk1"/>
              </a:solidFill>
              <a:latin typeface="Roboto Light"/>
              <a:ea typeface="Roboto Light"/>
              <a:cs typeface="Roboto Light"/>
              <a:sym typeface="Roboto Light"/>
            </a:endParaRPr>
          </a:p>
          <a:p>
            <a:pPr indent="0" lvl="0" marL="0" rtl="0" algn="l">
              <a:lnSpc>
                <a:spcPct val="90000"/>
              </a:lnSpc>
              <a:spcBef>
                <a:spcPts val="0"/>
              </a:spcBef>
              <a:spcAft>
                <a:spcPts val="0"/>
              </a:spcAft>
              <a:buNone/>
            </a:pPr>
            <a:r>
              <a:t/>
            </a:r>
            <a:endParaRPr sz="2000">
              <a:solidFill>
                <a:schemeClr val="dk1"/>
              </a:solidFill>
              <a:latin typeface="Roboto Light"/>
              <a:ea typeface="Roboto Light"/>
              <a:cs typeface="Roboto Light"/>
              <a:sym typeface="Roboto Light"/>
            </a:endParaRPr>
          </a:p>
        </p:txBody>
      </p:sp>
      <p:pic>
        <p:nvPicPr>
          <p:cNvPr id="217" name="Google Shape;217;p40"/>
          <p:cNvPicPr preferRelativeResize="0"/>
          <p:nvPr/>
        </p:nvPicPr>
        <p:blipFill>
          <a:blip r:embed="rId12">
            <a:alphaModFix/>
          </a:blip>
          <a:stretch>
            <a:fillRect/>
          </a:stretch>
        </p:blipFill>
        <p:spPr>
          <a:xfrm>
            <a:off x="4197696" y="2275817"/>
            <a:ext cx="758909" cy="591859"/>
          </a:xfrm>
          <a:prstGeom prst="rect">
            <a:avLst/>
          </a:prstGeom>
          <a:noFill/>
          <a:ln>
            <a:noFill/>
          </a:ln>
        </p:spPr>
      </p:pic>
      <p:pic>
        <p:nvPicPr>
          <p:cNvPr id="218" name="Google Shape;218;p40"/>
          <p:cNvPicPr preferRelativeResize="0"/>
          <p:nvPr/>
        </p:nvPicPr>
        <p:blipFill>
          <a:blip r:embed="rId13">
            <a:alphaModFix/>
          </a:blip>
          <a:stretch>
            <a:fillRect/>
          </a:stretch>
        </p:blipFill>
        <p:spPr>
          <a:xfrm rot="5400000">
            <a:off x="8021896" y="2188452"/>
            <a:ext cx="1628278" cy="1628280"/>
          </a:xfrm>
          <a:prstGeom prst="rect">
            <a:avLst/>
          </a:prstGeom>
          <a:noFill/>
          <a:ln>
            <a:noFill/>
          </a:ln>
        </p:spPr>
      </p:pic>
      <p:pic>
        <p:nvPicPr>
          <p:cNvPr id="219" name="Google Shape;219;p40"/>
          <p:cNvPicPr preferRelativeResize="0"/>
          <p:nvPr/>
        </p:nvPicPr>
        <p:blipFill>
          <a:blip r:embed="rId14">
            <a:alphaModFix/>
          </a:blip>
          <a:stretch>
            <a:fillRect/>
          </a:stretch>
        </p:blipFill>
        <p:spPr>
          <a:xfrm>
            <a:off x="3711328" y="3534740"/>
            <a:ext cx="524666" cy="520227"/>
          </a:xfrm>
          <a:prstGeom prst="rect">
            <a:avLst/>
          </a:prstGeom>
          <a:noFill/>
          <a:ln>
            <a:noFill/>
          </a:ln>
        </p:spPr>
      </p:pic>
      <p:sp>
        <p:nvSpPr>
          <p:cNvPr id="220" name="Google Shape;220;p40"/>
          <p:cNvSpPr/>
          <p:nvPr/>
        </p:nvSpPr>
        <p:spPr>
          <a:xfrm>
            <a:off x="7263500" y="838975"/>
            <a:ext cx="668400" cy="3216000"/>
          </a:xfrm>
          <a:prstGeom prst="rightBrace">
            <a:avLst>
              <a:gd fmla="val 8333" name="adj1"/>
              <a:gd fmla="val 50000" name="adj2"/>
            </a:avLst>
          </a:prstGeom>
          <a:no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21" name="Google Shape;221;p40"/>
          <p:cNvPicPr preferRelativeResize="0"/>
          <p:nvPr/>
        </p:nvPicPr>
        <p:blipFill>
          <a:blip r:embed="rId15">
            <a:alphaModFix/>
          </a:blip>
          <a:stretch>
            <a:fillRect/>
          </a:stretch>
        </p:blipFill>
        <p:spPr>
          <a:xfrm>
            <a:off x="2059757" y="3461694"/>
            <a:ext cx="524676" cy="520206"/>
          </a:xfrm>
          <a:prstGeom prst="rect">
            <a:avLst/>
          </a:prstGeom>
          <a:noFill/>
          <a:ln>
            <a:noFill/>
          </a:ln>
        </p:spPr>
      </p:pic>
      <p:sp>
        <p:nvSpPr>
          <p:cNvPr id="222" name="Google Shape;222;p4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6" name="Shape 226"/>
        <p:cNvGrpSpPr/>
        <p:nvPr/>
      </p:nvGrpSpPr>
      <p:grpSpPr>
        <a:xfrm>
          <a:off x="0" y="0"/>
          <a:ext cx="0" cy="0"/>
          <a:chOff x="0" y="0"/>
          <a:chExt cx="0" cy="0"/>
        </a:xfrm>
      </p:grpSpPr>
      <p:sp>
        <p:nvSpPr>
          <p:cNvPr id="227" name="Google Shape;227;p41"/>
          <p:cNvSpPr txBox="1"/>
          <p:nvPr/>
        </p:nvSpPr>
        <p:spPr>
          <a:xfrm>
            <a:off x="2820150" y="107450"/>
            <a:ext cx="3503700" cy="614400"/>
          </a:xfrm>
          <a:prstGeom prst="rect">
            <a:avLst/>
          </a:prstGeom>
          <a:noFill/>
          <a:ln>
            <a:noFill/>
          </a:ln>
        </p:spPr>
        <p:txBody>
          <a:bodyPr anchorCtr="0" anchor="t" bIns="91425" lIns="91425" spcFirstLastPara="1" rIns="91425" wrap="square" tIns="91425">
            <a:noAutofit/>
          </a:bodyPr>
          <a:lstStyle/>
          <a:p>
            <a:pPr indent="0" lvl="0" marL="0" rtl="0" algn="ctr">
              <a:lnSpc>
                <a:spcPct val="90000"/>
              </a:lnSpc>
              <a:spcBef>
                <a:spcPts val="0"/>
              </a:spcBef>
              <a:spcAft>
                <a:spcPts val="0"/>
              </a:spcAft>
              <a:buNone/>
            </a:pPr>
            <a:r>
              <a:rPr b="1" lang="en" sz="3000">
                <a:latin typeface="Roboto"/>
                <a:ea typeface="Roboto"/>
                <a:cs typeface="Roboto"/>
                <a:sym typeface="Roboto"/>
              </a:rPr>
              <a:t>Our data</a:t>
            </a:r>
            <a:endParaRPr sz="3000">
              <a:latin typeface="Roboto Thin"/>
              <a:ea typeface="Roboto Thin"/>
              <a:cs typeface="Roboto Thin"/>
              <a:sym typeface="Roboto Thin"/>
            </a:endParaRPr>
          </a:p>
        </p:txBody>
      </p:sp>
      <p:sp>
        <p:nvSpPr>
          <p:cNvPr id="228" name="Google Shape;228;p41"/>
          <p:cNvSpPr txBox="1"/>
          <p:nvPr/>
        </p:nvSpPr>
        <p:spPr>
          <a:xfrm>
            <a:off x="1863025" y="1343450"/>
            <a:ext cx="5254200" cy="3132000"/>
          </a:xfrm>
          <a:prstGeom prst="rect">
            <a:avLst/>
          </a:prstGeom>
          <a:noFill/>
          <a:ln>
            <a:noFill/>
          </a:ln>
        </p:spPr>
        <p:txBody>
          <a:bodyPr anchorCtr="0" anchor="ctr" bIns="91425" lIns="91425" spcFirstLastPara="1" rIns="91425" wrap="square" tIns="91425">
            <a:noAutofit/>
          </a:bodyPr>
          <a:lstStyle/>
          <a:p>
            <a:pPr indent="-355600" lvl="0" marL="457200" rtl="0" algn="l">
              <a:lnSpc>
                <a:spcPct val="150000"/>
              </a:lnSpc>
              <a:spcBef>
                <a:spcPts val="0"/>
              </a:spcBef>
              <a:spcAft>
                <a:spcPts val="0"/>
              </a:spcAft>
              <a:buClr>
                <a:schemeClr val="dk1"/>
              </a:buClr>
              <a:buSzPts val="2000"/>
              <a:buFont typeface="Roboto Light"/>
              <a:buChar char="-"/>
            </a:pPr>
            <a:r>
              <a:rPr lang="en" sz="2000">
                <a:solidFill>
                  <a:schemeClr val="dk1"/>
                </a:solidFill>
                <a:latin typeface="Roboto Light"/>
                <a:ea typeface="Roboto Light"/>
                <a:cs typeface="Roboto Light"/>
                <a:sym typeface="Roboto Light"/>
              </a:rPr>
              <a:t>Products</a:t>
            </a:r>
            <a:r>
              <a:rPr lang="en" sz="2000">
                <a:solidFill>
                  <a:schemeClr val="dk1"/>
                </a:solidFill>
                <a:latin typeface="Roboto Light"/>
                <a:ea typeface="Roboto Light"/>
                <a:cs typeface="Roboto Light"/>
                <a:sym typeface="Roboto Light"/>
              </a:rPr>
              <a:t> and features usage</a:t>
            </a:r>
            <a:endParaRPr sz="2000">
              <a:solidFill>
                <a:schemeClr val="dk1"/>
              </a:solidFill>
              <a:latin typeface="Roboto Light"/>
              <a:ea typeface="Roboto Light"/>
              <a:cs typeface="Roboto Light"/>
              <a:sym typeface="Roboto Light"/>
            </a:endParaRPr>
          </a:p>
          <a:p>
            <a:pPr indent="-355600" lvl="0" marL="457200" rtl="0" algn="l">
              <a:lnSpc>
                <a:spcPct val="150000"/>
              </a:lnSpc>
              <a:spcBef>
                <a:spcPts val="0"/>
              </a:spcBef>
              <a:spcAft>
                <a:spcPts val="0"/>
              </a:spcAft>
              <a:buClr>
                <a:schemeClr val="dk1"/>
              </a:buClr>
              <a:buSzPts val="2000"/>
              <a:buFont typeface="Roboto Light"/>
              <a:buChar char="-"/>
            </a:pPr>
            <a:r>
              <a:rPr lang="en" sz="2000">
                <a:solidFill>
                  <a:schemeClr val="dk1"/>
                </a:solidFill>
                <a:latin typeface="Roboto Light"/>
                <a:ea typeface="Roboto Light"/>
                <a:cs typeface="Roboto Light"/>
                <a:sym typeface="Roboto Light"/>
              </a:rPr>
              <a:t>Application and websites traffic</a:t>
            </a:r>
            <a:endParaRPr sz="2000">
              <a:solidFill>
                <a:schemeClr val="dk1"/>
              </a:solidFill>
              <a:latin typeface="Roboto Light"/>
              <a:ea typeface="Roboto Light"/>
              <a:cs typeface="Roboto Light"/>
              <a:sym typeface="Roboto Light"/>
            </a:endParaRPr>
          </a:p>
          <a:p>
            <a:pPr indent="-355600" lvl="0" marL="457200" rtl="0" algn="l">
              <a:lnSpc>
                <a:spcPct val="150000"/>
              </a:lnSpc>
              <a:spcBef>
                <a:spcPts val="0"/>
              </a:spcBef>
              <a:spcAft>
                <a:spcPts val="0"/>
              </a:spcAft>
              <a:buClr>
                <a:schemeClr val="dk1"/>
              </a:buClr>
              <a:buSzPts val="2000"/>
              <a:buFont typeface="Roboto Light"/>
              <a:buChar char="-"/>
            </a:pPr>
            <a:r>
              <a:rPr lang="en" sz="2000">
                <a:solidFill>
                  <a:schemeClr val="dk1"/>
                </a:solidFill>
                <a:latin typeface="Roboto Light"/>
                <a:ea typeface="Roboto Light"/>
                <a:cs typeface="Roboto Light"/>
                <a:sym typeface="Roboto Light"/>
              </a:rPr>
              <a:t>Signups Attribution</a:t>
            </a:r>
            <a:endParaRPr sz="2000">
              <a:solidFill>
                <a:schemeClr val="dk1"/>
              </a:solidFill>
              <a:latin typeface="Roboto Light"/>
              <a:ea typeface="Roboto Light"/>
              <a:cs typeface="Roboto Light"/>
              <a:sym typeface="Roboto Light"/>
            </a:endParaRPr>
          </a:p>
          <a:p>
            <a:pPr indent="-355600" lvl="0" marL="457200" rtl="0" algn="l">
              <a:lnSpc>
                <a:spcPct val="150000"/>
              </a:lnSpc>
              <a:spcBef>
                <a:spcPts val="0"/>
              </a:spcBef>
              <a:spcAft>
                <a:spcPts val="0"/>
              </a:spcAft>
              <a:buClr>
                <a:schemeClr val="dk1"/>
              </a:buClr>
              <a:buSzPts val="2000"/>
              <a:buFont typeface="Roboto Light"/>
              <a:buChar char="-"/>
            </a:pPr>
            <a:r>
              <a:rPr lang="en" sz="2000">
                <a:solidFill>
                  <a:schemeClr val="dk1"/>
                </a:solidFill>
                <a:latin typeface="Roboto Light"/>
                <a:ea typeface="Roboto Light"/>
                <a:cs typeface="Roboto Light"/>
                <a:sym typeface="Roboto Light"/>
              </a:rPr>
              <a:t>Revenue</a:t>
            </a:r>
            <a:endParaRPr sz="2000">
              <a:solidFill>
                <a:schemeClr val="dk1"/>
              </a:solidFill>
              <a:latin typeface="Roboto Light"/>
              <a:ea typeface="Roboto Light"/>
              <a:cs typeface="Roboto Light"/>
              <a:sym typeface="Roboto Light"/>
            </a:endParaRPr>
          </a:p>
          <a:p>
            <a:pPr indent="-355600" lvl="0" marL="457200" rtl="0" algn="l">
              <a:lnSpc>
                <a:spcPct val="150000"/>
              </a:lnSpc>
              <a:spcBef>
                <a:spcPts val="0"/>
              </a:spcBef>
              <a:spcAft>
                <a:spcPts val="0"/>
              </a:spcAft>
              <a:buClr>
                <a:schemeClr val="dk1"/>
              </a:buClr>
              <a:buSzPts val="2000"/>
              <a:buFont typeface="Roboto Light"/>
              <a:buChar char="-"/>
            </a:pPr>
            <a:r>
              <a:rPr lang="en" sz="2000">
                <a:solidFill>
                  <a:schemeClr val="dk1"/>
                </a:solidFill>
                <a:latin typeface="Roboto Light"/>
                <a:ea typeface="Roboto Light"/>
                <a:cs typeface="Roboto Light"/>
                <a:sym typeface="Roboto Light"/>
              </a:rPr>
              <a:t>Marketing efforts and performance</a:t>
            </a:r>
            <a:endParaRPr sz="2000">
              <a:solidFill>
                <a:schemeClr val="dk1"/>
              </a:solidFill>
              <a:latin typeface="Roboto Light"/>
              <a:ea typeface="Roboto Light"/>
              <a:cs typeface="Roboto Light"/>
              <a:sym typeface="Roboto Light"/>
            </a:endParaRPr>
          </a:p>
          <a:p>
            <a:pPr indent="-355600" lvl="0" marL="457200" rtl="0" algn="l">
              <a:lnSpc>
                <a:spcPct val="150000"/>
              </a:lnSpc>
              <a:spcBef>
                <a:spcPts val="0"/>
              </a:spcBef>
              <a:spcAft>
                <a:spcPts val="0"/>
              </a:spcAft>
              <a:buClr>
                <a:schemeClr val="dk1"/>
              </a:buClr>
              <a:buSzPts val="2000"/>
              <a:buFont typeface="Roboto Light"/>
              <a:buChar char="-"/>
            </a:pPr>
            <a:r>
              <a:rPr lang="en" sz="2000">
                <a:solidFill>
                  <a:schemeClr val="dk1"/>
                </a:solidFill>
                <a:latin typeface="Roboto Light"/>
                <a:ea typeface="Roboto Light"/>
                <a:cs typeface="Roboto Light"/>
                <a:sym typeface="Roboto Light"/>
              </a:rPr>
              <a:t>Sales pipeline</a:t>
            </a:r>
            <a:endParaRPr sz="2000">
              <a:solidFill>
                <a:schemeClr val="dk1"/>
              </a:solidFill>
              <a:latin typeface="Roboto Light"/>
              <a:ea typeface="Roboto Light"/>
              <a:cs typeface="Roboto Light"/>
              <a:sym typeface="Roboto Light"/>
            </a:endParaRPr>
          </a:p>
          <a:p>
            <a:pPr indent="-355600" lvl="0" marL="457200" rtl="0" algn="l">
              <a:lnSpc>
                <a:spcPct val="150000"/>
              </a:lnSpc>
              <a:spcBef>
                <a:spcPts val="0"/>
              </a:spcBef>
              <a:spcAft>
                <a:spcPts val="0"/>
              </a:spcAft>
              <a:buClr>
                <a:schemeClr val="dk1"/>
              </a:buClr>
              <a:buSzPts val="2000"/>
              <a:buFont typeface="Roboto Light"/>
              <a:buChar char="-"/>
            </a:pPr>
            <a:r>
              <a:rPr lang="en" sz="2000">
                <a:solidFill>
                  <a:schemeClr val="dk1"/>
                </a:solidFill>
                <a:latin typeface="Roboto Light"/>
                <a:ea typeface="Roboto Light"/>
                <a:cs typeface="Roboto Light"/>
                <a:sym typeface="Roboto Light"/>
              </a:rPr>
              <a:t>Cloud infrastructure costs</a:t>
            </a:r>
            <a:endParaRPr sz="2000">
              <a:solidFill>
                <a:schemeClr val="dk1"/>
              </a:solidFill>
              <a:latin typeface="Roboto Light"/>
              <a:ea typeface="Roboto Light"/>
              <a:cs typeface="Roboto Light"/>
              <a:sym typeface="Roboto Light"/>
            </a:endParaRPr>
          </a:p>
        </p:txBody>
      </p:sp>
      <p:pic>
        <p:nvPicPr>
          <p:cNvPr id="229" name="Google Shape;229;p41"/>
          <p:cNvPicPr preferRelativeResize="0"/>
          <p:nvPr/>
        </p:nvPicPr>
        <p:blipFill>
          <a:blip r:embed="rId3">
            <a:alphaModFix/>
          </a:blip>
          <a:stretch>
            <a:fillRect/>
          </a:stretch>
        </p:blipFill>
        <p:spPr>
          <a:xfrm rot="-5400000">
            <a:off x="-503554" y="1514123"/>
            <a:ext cx="1628278" cy="1628280"/>
          </a:xfrm>
          <a:prstGeom prst="rect">
            <a:avLst/>
          </a:prstGeom>
          <a:noFill/>
          <a:ln>
            <a:noFill/>
          </a:ln>
        </p:spPr>
      </p:pic>
      <p:sp>
        <p:nvSpPr>
          <p:cNvPr id="230" name="Google Shape;230;p41"/>
          <p:cNvSpPr/>
          <p:nvPr/>
        </p:nvSpPr>
        <p:spPr>
          <a:xfrm rot="10800000">
            <a:off x="1159675" y="1220600"/>
            <a:ext cx="668400" cy="3377700"/>
          </a:xfrm>
          <a:prstGeom prst="rightBrace">
            <a:avLst>
              <a:gd fmla="val 8333" name="adj1"/>
              <a:gd fmla="val 50000" name="adj2"/>
            </a:avLst>
          </a:prstGeom>
          <a:no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4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5" name="Shape 235"/>
        <p:cNvGrpSpPr/>
        <p:nvPr/>
      </p:nvGrpSpPr>
      <p:grpSpPr>
        <a:xfrm>
          <a:off x="0" y="0"/>
          <a:ext cx="0" cy="0"/>
          <a:chOff x="0" y="0"/>
          <a:chExt cx="0" cy="0"/>
        </a:xfrm>
      </p:grpSpPr>
      <p:sp>
        <p:nvSpPr>
          <p:cNvPr id="236" name="Google Shape;236;p42"/>
          <p:cNvSpPr/>
          <p:nvPr/>
        </p:nvSpPr>
        <p:spPr>
          <a:xfrm>
            <a:off x="1617600" y="1645975"/>
            <a:ext cx="5715300" cy="1269000"/>
          </a:xfrm>
          <a:prstGeom prst="rightArrow">
            <a:avLst>
              <a:gd fmla="val 33153" name="adj1"/>
              <a:gd fmla="val 84696" name="adj2"/>
            </a:avLst>
          </a:prstGeom>
          <a:solidFill>
            <a:srgbClr val="774AA4"/>
          </a:solidFill>
          <a:ln cap="flat" cmpd="sng" w="19050">
            <a:solidFill>
              <a:srgbClr val="774AA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FFFFF"/>
              </a:solidFill>
              <a:latin typeface="Roboto"/>
              <a:ea typeface="Roboto"/>
              <a:cs typeface="Roboto"/>
              <a:sym typeface="Roboto"/>
            </a:endParaRPr>
          </a:p>
        </p:txBody>
      </p:sp>
      <p:sp>
        <p:nvSpPr>
          <p:cNvPr id="237" name="Google Shape;237;p42"/>
          <p:cNvSpPr/>
          <p:nvPr/>
        </p:nvSpPr>
        <p:spPr>
          <a:xfrm>
            <a:off x="1727600" y="2531275"/>
            <a:ext cx="3120600" cy="2478900"/>
          </a:xfrm>
          <a:prstGeom prst="rect">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42"/>
          <p:cNvSpPr txBox="1"/>
          <p:nvPr/>
        </p:nvSpPr>
        <p:spPr>
          <a:xfrm>
            <a:off x="3241500" y="101850"/>
            <a:ext cx="2661000" cy="614400"/>
          </a:xfrm>
          <a:prstGeom prst="rect">
            <a:avLst/>
          </a:prstGeom>
          <a:noFill/>
          <a:ln>
            <a:noFill/>
          </a:ln>
        </p:spPr>
        <p:txBody>
          <a:bodyPr anchorCtr="0" anchor="t" bIns="91425" lIns="91425" spcFirstLastPara="1" rIns="91425" wrap="square" tIns="91425">
            <a:noAutofit/>
          </a:bodyPr>
          <a:lstStyle/>
          <a:p>
            <a:pPr indent="0" lvl="0" marL="0" rtl="0" algn="ctr">
              <a:lnSpc>
                <a:spcPct val="90000"/>
              </a:lnSpc>
              <a:spcBef>
                <a:spcPts val="0"/>
              </a:spcBef>
              <a:spcAft>
                <a:spcPts val="0"/>
              </a:spcAft>
              <a:buNone/>
            </a:pPr>
            <a:r>
              <a:rPr b="1" lang="en" sz="3000">
                <a:latin typeface="Roboto"/>
                <a:ea typeface="Roboto"/>
                <a:cs typeface="Roboto"/>
                <a:sym typeface="Roboto"/>
              </a:rPr>
              <a:t>How we do it</a:t>
            </a:r>
            <a:endParaRPr sz="3000">
              <a:latin typeface="Roboto Thin"/>
              <a:ea typeface="Roboto Thin"/>
              <a:cs typeface="Roboto Thin"/>
              <a:sym typeface="Roboto Thin"/>
            </a:endParaRPr>
          </a:p>
        </p:txBody>
      </p:sp>
      <p:sp>
        <p:nvSpPr>
          <p:cNvPr id="239" name="Google Shape;239;p42"/>
          <p:cNvSpPr txBox="1"/>
          <p:nvPr/>
        </p:nvSpPr>
        <p:spPr>
          <a:xfrm>
            <a:off x="98850" y="1843850"/>
            <a:ext cx="1273800" cy="7377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lang="en" sz="2400">
                <a:solidFill>
                  <a:schemeClr val="dk1"/>
                </a:solidFill>
                <a:latin typeface="Roboto Light"/>
                <a:ea typeface="Roboto Light"/>
                <a:cs typeface="Roboto Light"/>
                <a:sym typeface="Roboto Light"/>
              </a:rPr>
              <a:t>Data</a:t>
            </a:r>
            <a:br>
              <a:rPr lang="en" sz="2400">
                <a:solidFill>
                  <a:schemeClr val="dk1"/>
                </a:solidFill>
                <a:latin typeface="Roboto Light"/>
                <a:ea typeface="Roboto Light"/>
                <a:cs typeface="Roboto Light"/>
                <a:sym typeface="Roboto Light"/>
              </a:rPr>
            </a:br>
            <a:r>
              <a:rPr lang="en" sz="2400">
                <a:solidFill>
                  <a:schemeClr val="dk1"/>
                </a:solidFill>
                <a:latin typeface="Roboto Light"/>
                <a:ea typeface="Roboto Light"/>
                <a:cs typeface="Roboto Light"/>
                <a:sym typeface="Roboto Light"/>
              </a:rPr>
              <a:t>sources</a:t>
            </a:r>
            <a:endParaRPr sz="2400">
              <a:solidFill>
                <a:schemeClr val="dk1"/>
              </a:solidFill>
              <a:latin typeface="Roboto Light"/>
              <a:ea typeface="Roboto Light"/>
              <a:cs typeface="Roboto Light"/>
              <a:sym typeface="Roboto Light"/>
            </a:endParaRPr>
          </a:p>
        </p:txBody>
      </p:sp>
      <p:cxnSp>
        <p:nvCxnSpPr>
          <p:cNvPr id="240" name="Google Shape;240;p42"/>
          <p:cNvCxnSpPr>
            <a:stCxn id="241" idx="2"/>
            <a:endCxn id="242" idx="0"/>
          </p:cNvCxnSpPr>
          <p:nvPr/>
        </p:nvCxnSpPr>
        <p:spPr>
          <a:xfrm>
            <a:off x="8208238" y="1076424"/>
            <a:ext cx="0" cy="767400"/>
          </a:xfrm>
          <a:prstGeom prst="straightConnector1">
            <a:avLst/>
          </a:prstGeom>
          <a:noFill/>
          <a:ln cap="flat" cmpd="sng" w="19050">
            <a:solidFill>
              <a:srgbClr val="A64D79"/>
            </a:solidFill>
            <a:prstDash val="dash"/>
            <a:round/>
            <a:headEnd len="med" w="med" type="none"/>
            <a:tailEnd len="med" w="med" type="triangle"/>
          </a:ln>
        </p:spPr>
      </p:cxnSp>
      <p:sp>
        <p:nvSpPr>
          <p:cNvPr id="243" name="Google Shape;243;p42"/>
          <p:cNvSpPr txBox="1"/>
          <p:nvPr/>
        </p:nvSpPr>
        <p:spPr>
          <a:xfrm>
            <a:off x="1617600" y="1537250"/>
            <a:ext cx="2357400" cy="377700"/>
          </a:xfrm>
          <a:prstGeom prst="rect">
            <a:avLst/>
          </a:prstGeom>
          <a:noFill/>
          <a:ln>
            <a:noFill/>
          </a:ln>
        </p:spPr>
        <p:txBody>
          <a:bodyPr anchorCtr="0" anchor="ctr" bIns="91425" lIns="91425" spcFirstLastPara="1" rIns="91425" wrap="square" tIns="91425">
            <a:noAutofit/>
          </a:bodyPr>
          <a:lstStyle/>
          <a:p>
            <a:pPr indent="0" lvl="0" marL="0" rtl="0" algn="l">
              <a:lnSpc>
                <a:spcPct val="90000"/>
              </a:lnSpc>
              <a:spcBef>
                <a:spcPts val="0"/>
              </a:spcBef>
              <a:spcAft>
                <a:spcPts val="0"/>
              </a:spcAft>
              <a:buNone/>
            </a:pPr>
            <a:r>
              <a:rPr lang="en" sz="2400">
                <a:solidFill>
                  <a:srgbClr val="774AA4"/>
                </a:solidFill>
                <a:latin typeface="Roboto Medium"/>
                <a:ea typeface="Roboto Medium"/>
                <a:cs typeface="Roboto Medium"/>
                <a:sym typeface="Roboto Medium"/>
              </a:rPr>
              <a:t>Daily pipeline</a:t>
            </a:r>
            <a:endParaRPr sz="2400">
              <a:solidFill>
                <a:srgbClr val="774AA4"/>
              </a:solidFill>
              <a:latin typeface="Roboto Medium"/>
              <a:ea typeface="Roboto Medium"/>
              <a:cs typeface="Roboto Medium"/>
              <a:sym typeface="Roboto Medium"/>
            </a:endParaRPr>
          </a:p>
        </p:txBody>
      </p:sp>
      <p:sp>
        <p:nvSpPr>
          <p:cNvPr id="244" name="Google Shape;244;p4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245" name="Google Shape;245;p42"/>
          <p:cNvPicPr preferRelativeResize="0"/>
          <p:nvPr/>
        </p:nvPicPr>
        <p:blipFill rotWithShape="1">
          <a:blip r:embed="rId3">
            <a:alphaModFix/>
          </a:blip>
          <a:srcRect b="0" l="18944" r="20934" t="0"/>
          <a:stretch/>
        </p:blipFill>
        <p:spPr>
          <a:xfrm>
            <a:off x="3517656" y="4204412"/>
            <a:ext cx="846121" cy="737700"/>
          </a:xfrm>
          <a:prstGeom prst="rect">
            <a:avLst/>
          </a:prstGeom>
          <a:noFill/>
          <a:ln>
            <a:noFill/>
          </a:ln>
        </p:spPr>
      </p:pic>
      <p:pic>
        <p:nvPicPr>
          <p:cNvPr id="246" name="Google Shape;246;p42"/>
          <p:cNvPicPr preferRelativeResize="0"/>
          <p:nvPr/>
        </p:nvPicPr>
        <p:blipFill rotWithShape="1">
          <a:blip r:embed="rId4">
            <a:alphaModFix/>
          </a:blip>
          <a:srcRect b="30445" l="21797" r="22095" t="14400"/>
          <a:stretch/>
        </p:blipFill>
        <p:spPr>
          <a:xfrm>
            <a:off x="2122855" y="4329333"/>
            <a:ext cx="1026045" cy="487825"/>
          </a:xfrm>
          <a:prstGeom prst="rect">
            <a:avLst/>
          </a:prstGeom>
          <a:noFill/>
          <a:ln>
            <a:noFill/>
          </a:ln>
        </p:spPr>
      </p:pic>
      <p:pic>
        <p:nvPicPr>
          <p:cNvPr id="247" name="Google Shape;247;p42"/>
          <p:cNvPicPr preferRelativeResize="0"/>
          <p:nvPr/>
        </p:nvPicPr>
        <p:blipFill rotWithShape="1">
          <a:blip r:embed="rId5">
            <a:alphaModFix/>
          </a:blip>
          <a:srcRect b="0" l="0" r="0" t="0"/>
          <a:stretch/>
        </p:blipFill>
        <p:spPr>
          <a:xfrm>
            <a:off x="2242746" y="3221103"/>
            <a:ext cx="707103" cy="377700"/>
          </a:xfrm>
          <a:prstGeom prst="rect">
            <a:avLst/>
          </a:prstGeom>
          <a:noFill/>
          <a:ln>
            <a:noFill/>
          </a:ln>
        </p:spPr>
      </p:pic>
      <p:pic>
        <p:nvPicPr>
          <p:cNvPr id="248" name="Google Shape;248;p42"/>
          <p:cNvPicPr preferRelativeResize="0"/>
          <p:nvPr/>
        </p:nvPicPr>
        <p:blipFill>
          <a:blip r:embed="rId6">
            <a:alphaModFix/>
          </a:blip>
          <a:stretch>
            <a:fillRect/>
          </a:stretch>
        </p:blipFill>
        <p:spPr>
          <a:xfrm>
            <a:off x="5009625" y="3414212"/>
            <a:ext cx="1026000" cy="1035562"/>
          </a:xfrm>
          <a:prstGeom prst="rect">
            <a:avLst/>
          </a:prstGeom>
          <a:noFill/>
          <a:ln>
            <a:noFill/>
          </a:ln>
        </p:spPr>
      </p:pic>
      <p:pic>
        <p:nvPicPr>
          <p:cNvPr id="242" name="Google Shape;242;p42"/>
          <p:cNvPicPr preferRelativeResize="0"/>
          <p:nvPr/>
        </p:nvPicPr>
        <p:blipFill>
          <a:blip r:embed="rId7">
            <a:alphaModFix/>
          </a:blip>
          <a:stretch>
            <a:fillRect/>
          </a:stretch>
        </p:blipFill>
        <p:spPr>
          <a:xfrm>
            <a:off x="7332900" y="1843850"/>
            <a:ext cx="1750675" cy="875367"/>
          </a:xfrm>
          <a:prstGeom prst="rect">
            <a:avLst/>
          </a:prstGeom>
          <a:noFill/>
          <a:ln>
            <a:noFill/>
          </a:ln>
        </p:spPr>
      </p:pic>
      <p:pic>
        <p:nvPicPr>
          <p:cNvPr id="241" name="Google Shape;241;p42"/>
          <p:cNvPicPr preferRelativeResize="0"/>
          <p:nvPr/>
        </p:nvPicPr>
        <p:blipFill rotWithShape="1">
          <a:blip r:embed="rId8">
            <a:alphaModFix/>
          </a:blip>
          <a:srcRect b="23125" l="0" r="0" t="13862"/>
          <a:stretch/>
        </p:blipFill>
        <p:spPr>
          <a:xfrm>
            <a:off x="7571338" y="273750"/>
            <a:ext cx="1273800" cy="802674"/>
          </a:xfrm>
          <a:prstGeom prst="rect">
            <a:avLst/>
          </a:prstGeom>
          <a:noFill/>
          <a:ln>
            <a:noFill/>
          </a:ln>
        </p:spPr>
      </p:pic>
      <p:sp>
        <p:nvSpPr>
          <p:cNvPr id="249" name="Google Shape;249;p42"/>
          <p:cNvSpPr txBox="1"/>
          <p:nvPr/>
        </p:nvSpPr>
        <p:spPr>
          <a:xfrm>
            <a:off x="3586388" y="2542650"/>
            <a:ext cx="707100" cy="3777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lang="en" sz="1800">
                <a:solidFill>
                  <a:schemeClr val="dk1"/>
                </a:solidFill>
                <a:latin typeface="Roboto Light"/>
                <a:ea typeface="Roboto Light"/>
                <a:cs typeface="Roboto Light"/>
                <a:sym typeface="Roboto Light"/>
              </a:rPr>
              <a:t>VMs</a:t>
            </a:r>
            <a:endParaRPr sz="1800">
              <a:solidFill>
                <a:schemeClr val="dk1"/>
              </a:solidFill>
              <a:latin typeface="Roboto Light"/>
              <a:ea typeface="Roboto Light"/>
              <a:cs typeface="Roboto Light"/>
              <a:sym typeface="Roboto Light"/>
            </a:endParaRPr>
          </a:p>
        </p:txBody>
      </p:sp>
      <p:sp>
        <p:nvSpPr>
          <p:cNvPr id="250" name="Google Shape;250;p42"/>
          <p:cNvSpPr txBox="1"/>
          <p:nvPr/>
        </p:nvSpPr>
        <p:spPr>
          <a:xfrm>
            <a:off x="2122880" y="2542650"/>
            <a:ext cx="1026000" cy="3777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lang="en" sz="1800">
                <a:solidFill>
                  <a:schemeClr val="dk1"/>
                </a:solidFill>
                <a:latin typeface="Roboto Light"/>
                <a:ea typeface="Roboto Light"/>
                <a:cs typeface="Roboto Light"/>
                <a:sym typeface="Roboto Light"/>
              </a:rPr>
              <a:t>Workers</a:t>
            </a:r>
            <a:endParaRPr sz="1800">
              <a:solidFill>
                <a:schemeClr val="dk1"/>
              </a:solidFill>
              <a:latin typeface="Roboto Light"/>
              <a:ea typeface="Roboto Light"/>
              <a:cs typeface="Roboto Light"/>
              <a:sym typeface="Roboto Light"/>
            </a:endParaRPr>
          </a:p>
        </p:txBody>
      </p:sp>
      <p:sp>
        <p:nvSpPr>
          <p:cNvPr id="251" name="Google Shape;251;p42"/>
          <p:cNvSpPr txBox="1"/>
          <p:nvPr/>
        </p:nvSpPr>
        <p:spPr>
          <a:xfrm>
            <a:off x="3426930" y="3839663"/>
            <a:ext cx="1026000" cy="3777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lang="en" sz="1800">
                <a:solidFill>
                  <a:schemeClr val="dk1"/>
                </a:solidFill>
                <a:latin typeface="Roboto Light"/>
                <a:ea typeface="Roboto Light"/>
                <a:cs typeface="Roboto Light"/>
                <a:sym typeface="Roboto Light"/>
              </a:rPr>
              <a:t>Clusters</a:t>
            </a:r>
            <a:endParaRPr sz="1800">
              <a:solidFill>
                <a:schemeClr val="dk1"/>
              </a:solidFill>
              <a:latin typeface="Roboto Light"/>
              <a:ea typeface="Roboto Light"/>
              <a:cs typeface="Roboto Light"/>
              <a:sym typeface="Roboto Light"/>
            </a:endParaRPr>
          </a:p>
        </p:txBody>
      </p:sp>
      <p:sp>
        <p:nvSpPr>
          <p:cNvPr id="252" name="Google Shape;252;p42"/>
          <p:cNvSpPr txBox="1"/>
          <p:nvPr/>
        </p:nvSpPr>
        <p:spPr>
          <a:xfrm>
            <a:off x="4966088" y="3091675"/>
            <a:ext cx="1026000" cy="3777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lang="en" sz="1800">
                <a:solidFill>
                  <a:schemeClr val="dk1"/>
                </a:solidFill>
                <a:latin typeface="Roboto Light"/>
                <a:ea typeface="Roboto Light"/>
                <a:cs typeface="Roboto Light"/>
                <a:sym typeface="Roboto Light"/>
              </a:rPr>
              <a:t>Storage</a:t>
            </a:r>
            <a:endParaRPr sz="1800">
              <a:solidFill>
                <a:schemeClr val="dk1"/>
              </a:solidFill>
              <a:latin typeface="Roboto Light"/>
              <a:ea typeface="Roboto Light"/>
              <a:cs typeface="Roboto Light"/>
              <a:sym typeface="Roboto Light"/>
            </a:endParaRPr>
          </a:p>
        </p:txBody>
      </p:sp>
      <p:pic>
        <p:nvPicPr>
          <p:cNvPr id="253" name="Google Shape;253;p42"/>
          <p:cNvPicPr preferRelativeResize="0"/>
          <p:nvPr/>
        </p:nvPicPr>
        <p:blipFill rotWithShape="1">
          <a:blip r:embed="rId9">
            <a:alphaModFix/>
          </a:blip>
          <a:srcRect b="0" l="32812" r="28323" t="0"/>
          <a:stretch/>
        </p:blipFill>
        <p:spPr>
          <a:xfrm>
            <a:off x="3587175" y="2862956"/>
            <a:ext cx="707100" cy="95218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3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4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4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5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4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7"/>
                                        </p:tgtEl>
                                        <p:attrNameLst>
                                          <p:attrName>style.visibility</p:attrName>
                                        </p:attrNameLst>
                                      </p:cBhvr>
                                      <p:to>
                                        <p:strVal val="visible"/>
                                      </p:to>
                                    </p:set>
                                    <p:animEffect filter="fade" transition="in">
                                      <p:cBhvr>
                                        <p:cTn dur="1000"/>
                                        <p:tgtEl>
                                          <p:spTgt spid="23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4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4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7" name="Shape 257"/>
        <p:cNvGrpSpPr/>
        <p:nvPr/>
      </p:nvGrpSpPr>
      <p:grpSpPr>
        <a:xfrm>
          <a:off x="0" y="0"/>
          <a:ext cx="0" cy="0"/>
          <a:chOff x="0" y="0"/>
          <a:chExt cx="0" cy="0"/>
        </a:xfrm>
      </p:grpSpPr>
      <p:sp>
        <p:nvSpPr>
          <p:cNvPr id="258" name="Google Shape;258;p43"/>
          <p:cNvSpPr txBox="1"/>
          <p:nvPr/>
        </p:nvSpPr>
        <p:spPr>
          <a:xfrm>
            <a:off x="1475250" y="107450"/>
            <a:ext cx="6193500" cy="614400"/>
          </a:xfrm>
          <a:prstGeom prst="rect">
            <a:avLst/>
          </a:prstGeom>
          <a:noFill/>
          <a:ln>
            <a:noFill/>
          </a:ln>
        </p:spPr>
        <p:txBody>
          <a:bodyPr anchorCtr="0" anchor="t" bIns="91425" lIns="91425" spcFirstLastPara="1" rIns="91425" wrap="square" tIns="91425">
            <a:noAutofit/>
          </a:bodyPr>
          <a:lstStyle/>
          <a:p>
            <a:pPr indent="0" lvl="0" marL="0" rtl="0" algn="ctr">
              <a:lnSpc>
                <a:spcPct val="90000"/>
              </a:lnSpc>
              <a:spcBef>
                <a:spcPts val="0"/>
              </a:spcBef>
              <a:spcAft>
                <a:spcPts val="0"/>
              </a:spcAft>
              <a:buNone/>
            </a:pPr>
            <a:r>
              <a:rPr b="1" lang="en" sz="3000">
                <a:latin typeface="Roboto"/>
                <a:ea typeface="Roboto"/>
                <a:cs typeface="Roboto"/>
                <a:sym typeface="Roboto"/>
              </a:rPr>
              <a:t>How other teams access our data</a:t>
            </a:r>
            <a:endParaRPr sz="3000">
              <a:latin typeface="Roboto Thin"/>
              <a:ea typeface="Roboto Thin"/>
              <a:cs typeface="Roboto Thin"/>
              <a:sym typeface="Roboto Thin"/>
            </a:endParaRPr>
          </a:p>
        </p:txBody>
      </p:sp>
      <p:sp>
        <p:nvSpPr>
          <p:cNvPr id="259" name="Google Shape;259;p43"/>
          <p:cNvSpPr txBox="1"/>
          <p:nvPr/>
        </p:nvSpPr>
        <p:spPr>
          <a:xfrm>
            <a:off x="733525" y="1446475"/>
            <a:ext cx="7635600" cy="3076500"/>
          </a:xfrm>
          <a:prstGeom prst="rect">
            <a:avLst/>
          </a:prstGeom>
          <a:noFill/>
          <a:ln>
            <a:noFill/>
          </a:ln>
        </p:spPr>
        <p:txBody>
          <a:bodyPr anchorCtr="0" anchor="ctr" bIns="91425" lIns="91425" spcFirstLastPara="1" rIns="91425" wrap="square" tIns="91425">
            <a:noAutofit/>
          </a:bodyPr>
          <a:lstStyle/>
          <a:p>
            <a:pPr indent="-381000" lvl="0" marL="457200" rtl="0" algn="l">
              <a:lnSpc>
                <a:spcPct val="150000"/>
              </a:lnSpc>
              <a:spcBef>
                <a:spcPts val="0"/>
              </a:spcBef>
              <a:spcAft>
                <a:spcPts val="0"/>
              </a:spcAft>
              <a:buClr>
                <a:schemeClr val="dk1"/>
              </a:buClr>
              <a:buSzPts val="2400"/>
              <a:buFont typeface="Roboto Light"/>
              <a:buAutoNum type="arabicPeriod"/>
            </a:pPr>
            <a:r>
              <a:rPr b="1" lang="en" sz="2400">
                <a:solidFill>
                  <a:schemeClr val="dk1"/>
                </a:solidFill>
                <a:latin typeface="Roboto"/>
                <a:ea typeface="Roboto"/>
                <a:cs typeface="Roboto"/>
                <a:sym typeface="Roboto"/>
              </a:rPr>
              <a:t>Looker</a:t>
            </a:r>
            <a:r>
              <a:rPr lang="en" sz="2400">
                <a:solidFill>
                  <a:schemeClr val="dk1"/>
                </a:solidFill>
                <a:latin typeface="Roboto Light"/>
                <a:ea typeface="Roboto Light"/>
                <a:cs typeface="Roboto Light"/>
                <a:sym typeface="Roboto Light"/>
              </a:rPr>
              <a:t>: pre-built reports +</a:t>
            </a:r>
            <a:r>
              <a:rPr b="1" lang="en" sz="2400">
                <a:solidFill>
                  <a:schemeClr val="dk1"/>
                </a:solidFill>
                <a:latin typeface="Roboto"/>
                <a:ea typeface="Roboto"/>
                <a:cs typeface="Roboto"/>
                <a:sym typeface="Roboto"/>
              </a:rPr>
              <a:t> </a:t>
            </a:r>
            <a:r>
              <a:rPr lang="en" sz="2400">
                <a:solidFill>
                  <a:schemeClr val="dk1"/>
                </a:solidFill>
                <a:latin typeface="Roboto Light"/>
                <a:ea typeface="Roboto Light"/>
                <a:cs typeface="Roboto Light"/>
                <a:sym typeface="Roboto Light"/>
              </a:rPr>
              <a:t>self-serve</a:t>
            </a:r>
            <a:endParaRPr b="1" sz="2400">
              <a:solidFill>
                <a:schemeClr val="dk1"/>
              </a:solidFill>
              <a:latin typeface="Roboto"/>
              <a:ea typeface="Roboto"/>
              <a:cs typeface="Roboto"/>
              <a:sym typeface="Roboto"/>
            </a:endParaRPr>
          </a:p>
          <a:p>
            <a:pPr indent="-381000" lvl="0" marL="457200" rtl="0" algn="l">
              <a:lnSpc>
                <a:spcPct val="150000"/>
              </a:lnSpc>
              <a:spcBef>
                <a:spcPts val="1000"/>
              </a:spcBef>
              <a:spcAft>
                <a:spcPts val="0"/>
              </a:spcAft>
              <a:buClr>
                <a:schemeClr val="dk1"/>
              </a:buClr>
              <a:buSzPts val="2400"/>
              <a:buFont typeface="Roboto Light"/>
              <a:buAutoNum type="arabicPeriod"/>
            </a:pPr>
            <a:r>
              <a:rPr b="1" lang="en" sz="2400">
                <a:solidFill>
                  <a:schemeClr val="dk1"/>
                </a:solidFill>
                <a:latin typeface="Roboto"/>
                <a:ea typeface="Roboto"/>
                <a:cs typeface="Roboto"/>
                <a:sym typeface="Roboto"/>
              </a:rPr>
              <a:t>SQL</a:t>
            </a:r>
            <a:r>
              <a:rPr lang="en" sz="2400">
                <a:solidFill>
                  <a:schemeClr val="dk1"/>
                </a:solidFill>
                <a:latin typeface="Roboto Light"/>
                <a:ea typeface="Roboto Light"/>
                <a:cs typeface="Roboto Light"/>
                <a:sym typeface="Roboto Light"/>
              </a:rPr>
              <a:t> queries directly on the data warehouse </a:t>
            </a:r>
            <a:endParaRPr sz="2400">
              <a:solidFill>
                <a:schemeClr val="dk1"/>
              </a:solidFill>
              <a:latin typeface="Roboto Light"/>
              <a:ea typeface="Roboto Light"/>
              <a:cs typeface="Roboto Light"/>
              <a:sym typeface="Roboto Light"/>
            </a:endParaRPr>
          </a:p>
          <a:p>
            <a:pPr indent="-381000" lvl="0" marL="457200" rtl="0" algn="l">
              <a:lnSpc>
                <a:spcPct val="150000"/>
              </a:lnSpc>
              <a:spcBef>
                <a:spcPts val="1000"/>
              </a:spcBef>
              <a:spcAft>
                <a:spcPts val="0"/>
              </a:spcAft>
              <a:buClr>
                <a:schemeClr val="dk1"/>
              </a:buClr>
              <a:buSzPts val="2400"/>
              <a:buFont typeface="Roboto Light"/>
              <a:buAutoNum type="arabicPeriod"/>
            </a:pPr>
            <a:r>
              <a:rPr b="1" lang="en" sz="2400">
                <a:solidFill>
                  <a:schemeClr val="dk1"/>
                </a:solidFill>
                <a:latin typeface="Roboto"/>
                <a:ea typeface="Roboto"/>
                <a:cs typeface="Roboto"/>
                <a:sym typeface="Roboto"/>
              </a:rPr>
              <a:t>Outbound integrations</a:t>
            </a:r>
            <a:r>
              <a:rPr lang="en" sz="2400">
                <a:solidFill>
                  <a:schemeClr val="dk1"/>
                </a:solidFill>
                <a:latin typeface="Roboto Light"/>
                <a:ea typeface="Roboto Light"/>
                <a:cs typeface="Roboto Light"/>
                <a:sym typeface="Roboto Light"/>
              </a:rPr>
              <a:t> in Salesforce, Zendesk...</a:t>
            </a:r>
            <a:endParaRPr sz="2400">
              <a:solidFill>
                <a:schemeClr val="dk1"/>
              </a:solidFill>
              <a:latin typeface="Roboto Light"/>
              <a:ea typeface="Roboto Light"/>
              <a:cs typeface="Roboto Light"/>
              <a:sym typeface="Roboto Light"/>
            </a:endParaRPr>
          </a:p>
          <a:p>
            <a:pPr indent="-381000" lvl="0" marL="457200" rtl="0" algn="l">
              <a:lnSpc>
                <a:spcPct val="150000"/>
              </a:lnSpc>
              <a:spcBef>
                <a:spcPts val="1000"/>
              </a:spcBef>
              <a:spcAft>
                <a:spcPts val="1000"/>
              </a:spcAft>
              <a:buClr>
                <a:schemeClr val="dk1"/>
              </a:buClr>
              <a:buSzPts val="2400"/>
              <a:buFont typeface="Roboto Light"/>
              <a:buAutoNum type="arabicPeriod"/>
            </a:pPr>
            <a:r>
              <a:rPr lang="en" sz="2400">
                <a:solidFill>
                  <a:schemeClr val="dk1"/>
                </a:solidFill>
                <a:latin typeface="Roboto Light"/>
                <a:ea typeface="Roboto Light"/>
                <a:cs typeface="Roboto Light"/>
                <a:sym typeface="Roboto Light"/>
              </a:rPr>
              <a:t>Ingest it from </a:t>
            </a:r>
            <a:r>
              <a:rPr b="1" lang="en" sz="2400">
                <a:solidFill>
                  <a:schemeClr val="dk1"/>
                </a:solidFill>
                <a:latin typeface="Roboto"/>
                <a:ea typeface="Roboto"/>
                <a:cs typeface="Roboto"/>
                <a:sym typeface="Roboto"/>
              </a:rPr>
              <a:t>S3</a:t>
            </a:r>
            <a:endParaRPr b="1" sz="2400">
              <a:solidFill>
                <a:schemeClr val="dk1"/>
              </a:solidFill>
              <a:latin typeface="Roboto"/>
              <a:ea typeface="Roboto"/>
              <a:cs typeface="Roboto"/>
              <a:sym typeface="Roboto"/>
            </a:endParaRPr>
          </a:p>
        </p:txBody>
      </p:sp>
      <p:sp>
        <p:nvSpPr>
          <p:cNvPr id="260" name="Google Shape;260;p4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4" name="Shape 264"/>
        <p:cNvGrpSpPr/>
        <p:nvPr/>
      </p:nvGrpSpPr>
      <p:grpSpPr>
        <a:xfrm>
          <a:off x="0" y="0"/>
          <a:ext cx="0" cy="0"/>
          <a:chOff x="0" y="0"/>
          <a:chExt cx="0" cy="0"/>
        </a:xfrm>
      </p:grpSpPr>
      <p:sp>
        <p:nvSpPr>
          <p:cNvPr id="265" name="Google Shape;265;p44"/>
          <p:cNvSpPr txBox="1"/>
          <p:nvPr/>
        </p:nvSpPr>
        <p:spPr>
          <a:xfrm>
            <a:off x="509100" y="1775700"/>
            <a:ext cx="8125800" cy="18195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4800">
                <a:solidFill>
                  <a:schemeClr val="lt1"/>
                </a:solidFill>
                <a:latin typeface="Roboto Medium"/>
                <a:ea typeface="Roboto Medium"/>
                <a:cs typeface="Roboto Medium"/>
                <a:sym typeface="Roboto Medium"/>
              </a:rPr>
              <a:t>WHY ETTL:</a:t>
            </a:r>
            <a:endParaRPr sz="4800">
              <a:solidFill>
                <a:schemeClr val="lt1"/>
              </a:solidFill>
              <a:latin typeface="Roboto Medium"/>
              <a:ea typeface="Roboto Medium"/>
              <a:cs typeface="Roboto Medium"/>
              <a:sym typeface="Roboto Medium"/>
            </a:endParaRPr>
          </a:p>
          <a:p>
            <a:pPr indent="0" lvl="0" marL="0" rtl="0" algn="ctr">
              <a:lnSpc>
                <a:spcPct val="115000"/>
              </a:lnSpc>
              <a:spcBef>
                <a:spcPts val="0"/>
              </a:spcBef>
              <a:spcAft>
                <a:spcPts val="0"/>
              </a:spcAft>
              <a:buNone/>
            </a:pPr>
            <a:r>
              <a:rPr lang="en" sz="4800">
                <a:solidFill>
                  <a:schemeClr val="lt1"/>
                </a:solidFill>
                <a:latin typeface="Roboto Medium"/>
                <a:ea typeface="Roboto Medium"/>
                <a:cs typeface="Roboto Medium"/>
                <a:sym typeface="Roboto Medium"/>
              </a:rPr>
              <a:t>Challenges &amp; Requirements</a:t>
            </a:r>
            <a:endParaRPr sz="4800">
              <a:solidFill>
                <a:schemeClr val="lt1"/>
              </a:solidFill>
              <a:latin typeface="Roboto Medium"/>
              <a:ea typeface="Roboto Medium"/>
              <a:cs typeface="Roboto Medium"/>
              <a:sym typeface="Roboto Medium"/>
            </a:endParaRPr>
          </a:p>
        </p:txBody>
      </p:sp>
      <p:cxnSp>
        <p:nvCxnSpPr>
          <p:cNvPr id="266" name="Google Shape;266;p44"/>
          <p:cNvCxnSpPr/>
          <p:nvPr/>
        </p:nvCxnSpPr>
        <p:spPr>
          <a:xfrm>
            <a:off x="3685800" y="1548311"/>
            <a:ext cx="1772400" cy="0"/>
          </a:xfrm>
          <a:prstGeom prst="straightConnector1">
            <a:avLst/>
          </a:prstGeom>
          <a:noFill/>
          <a:ln cap="flat" cmpd="sng" w="38100">
            <a:solidFill>
              <a:srgbClr val="FFFFFF"/>
            </a:solidFill>
            <a:prstDash val="solid"/>
            <a:round/>
            <a:headEnd len="med" w="med" type="none"/>
            <a:tailEnd len="med" w="med" type="none"/>
          </a:ln>
        </p:spPr>
      </p:cxnSp>
      <p:sp>
        <p:nvSpPr>
          <p:cNvPr id="267" name="Google Shape;267;p4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1" name="Shape 271"/>
        <p:cNvGrpSpPr/>
        <p:nvPr/>
      </p:nvGrpSpPr>
      <p:grpSpPr>
        <a:xfrm>
          <a:off x="0" y="0"/>
          <a:ext cx="0" cy="0"/>
          <a:chOff x="0" y="0"/>
          <a:chExt cx="0" cy="0"/>
        </a:xfrm>
      </p:grpSpPr>
      <p:sp>
        <p:nvSpPr>
          <p:cNvPr id="272" name="Google Shape;272;p45"/>
          <p:cNvSpPr/>
          <p:nvPr/>
        </p:nvSpPr>
        <p:spPr>
          <a:xfrm>
            <a:off x="0" y="0"/>
            <a:ext cx="3186300" cy="5143500"/>
          </a:xfrm>
          <a:prstGeom prst="rect">
            <a:avLst/>
          </a:prstGeom>
          <a:solidFill>
            <a:srgbClr val="D9D2E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45"/>
          <p:cNvSpPr txBox="1"/>
          <p:nvPr/>
        </p:nvSpPr>
        <p:spPr>
          <a:xfrm>
            <a:off x="447000" y="2264550"/>
            <a:ext cx="2292300" cy="6144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lang="en" sz="3000">
                <a:solidFill>
                  <a:schemeClr val="dk1"/>
                </a:solidFill>
                <a:latin typeface="Roboto Medium"/>
                <a:ea typeface="Roboto Medium"/>
                <a:cs typeface="Roboto Medium"/>
                <a:sym typeface="Roboto Medium"/>
              </a:rPr>
              <a:t>Challenges</a:t>
            </a:r>
            <a:endParaRPr sz="3000">
              <a:solidFill>
                <a:schemeClr val="dk1"/>
              </a:solidFill>
              <a:latin typeface="Roboto Medium"/>
              <a:ea typeface="Roboto Medium"/>
              <a:cs typeface="Roboto Medium"/>
              <a:sym typeface="Roboto Medium"/>
            </a:endParaRPr>
          </a:p>
        </p:txBody>
      </p:sp>
      <p:sp>
        <p:nvSpPr>
          <p:cNvPr id="274" name="Google Shape;274;p45"/>
          <p:cNvSpPr txBox="1"/>
          <p:nvPr/>
        </p:nvSpPr>
        <p:spPr>
          <a:xfrm>
            <a:off x="3596600" y="595350"/>
            <a:ext cx="5341800" cy="3952800"/>
          </a:xfrm>
          <a:prstGeom prst="rect">
            <a:avLst/>
          </a:prstGeom>
          <a:noFill/>
          <a:ln>
            <a:noFill/>
          </a:ln>
        </p:spPr>
        <p:txBody>
          <a:bodyPr anchorCtr="0" anchor="ctr" bIns="91425" lIns="91425" spcFirstLastPara="1" rIns="91425" wrap="square" tIns="91425">
            <a:noAutofit/>
          </a:bodyPr>
          <a:lstStyle/>
          <a:p>
            <a:pPr indent="-381000" lvl="0" marL="457200" rtl="0" algn="l">
              <a:lnSpc>
                <a:spcPct val="150000"/>
              </a:lnSpc>
              <a:spcBef>
                <a:spcPts val="0"/>
              </a:spcBef>
              <a:spcAft>
                <a:spcPts val="0"/>
              </a:spcAft>
              <a:buClr>
                <a:schemeClr val="dk1"/>
              </a:buClr>
              <a:buSzPts val="2400"/>
              <a:buFont typeface="Roboto Light"/>
              <a:buChar char="-"/>
            </a:pPr>
            <a:r>
              <a:rPr lang="en" sz="2400">
                <a:solidFill>
                  <a:schemeClr val="dk1"/>
                </a:solidFill>
                <a:latin typeface="Roboto Light"/>
                <a:ea typeface="Roboto Light"/>
                <a:cs typeface="Roboto Light"/>
                <a:sym typeface="Roboto Light"/>
              </a:rPr>
              <a:t>Highly diverse data sources</a:t>
            </a:r>
            <a:endParaRPr sz="2400">
              <a:solidFill>
                <a:schemeClr val="dk1"/>
              </a:solidFill>
              <a:latin typeface="Roboto Light"/>
              <a:ea typeface="Roboto Light"/>
              <a:cs typeface="Roboto Light"/>
              <a:sym typeface="Roboto Light"/>
            </a:endParaRPr>
          </a:p>
          <a:p>
            <a:pPr indent="-381000" lvl="0" marL="457200" rtl="0" algn="l">
              <a:lnSpc>
                <a:spcPct val="150000"/>
              </a:lnSpc>
              <a:spcBef>
                <a:spcPts val="0"/>
              </a:spcBef>
              <a:spcAft>
                <a:spcPts val="0"/>
              </a:spcAft>
              <a:buClr>
                <a:schemeClr val="dk1"/>
              </a:buClr>
              <a:buSzPts val="2400"/>
              <a:buFont typeface="Roboto Light"/>
              <a:buChar char="-"/>
            </a:pPr>
            <a:r>
              <a:rPr lang="en" sz="2400">
                <a:solidFill>
                  <a:schemeClr val="dk1"/>
                </a:solidFill>
                <a:latin typeface="Roboto Light"/>
                <a:ea typeface="Roboto Light"/>
                <a:cs typeface="Roboto Light"/>
                <a:sym typeface="Roboto Light"/>
              </a:rPr>
              <a:t>Evolving data sources</a:t>
            </a:r>
            <a:endParaRPr sz="2400">
              <a:solidFill>
                <a:schemeClr val="dk1"/>
              </a:solidFill>
              <a:latin typeface="Roboto Light"/>
              <a:ea typeface="Roboto Light"/>
              <a:cs typeface="Roboto Light"/>
              <a:sym typeface="Roboto Light"/>
            </a:endParaRPr>
          </a:p>
          <a:p>
            <a:pPr indent="-381000" lvl="0" marL="457200" rtl="0" algn="l">
              <a:lnSpc>
                <a:spcPct val="150000"/>
              </a:lnSpc>
              <a:spcBef>
                <a:spcPts val="0"/>
              </a:spcBef>
              <a:spcAft>
                <a:spcPts val="0"/>
              </a:spcAft>
              <a:buClr>
                <a:schemeClr val="dk1"/>
              </a:buClr>
              <a:buSzPts val="2400"/>
              <a:buFont typeface="Roboto Light"/>
              <a:buChar char="-"/>
            </a:pPr>
            <a:r>
              <a:rPr lang="en" sz="2400">
                <a:solidFill>
                  <a:schemeClr val="dk1"/>
                </a:solidFill>
                <a:latin typeface="Roboto Light"/>
                <a:ea typeface="Roboto Light"/>
                <a:cs typeface="Roboto Light"/>
                <a:sym typeface="Roboto Light"/>
              </a:rPr>
              <a:t>Constant need for new sources</a:t>
            </a:r>
            <a:endParaRPr sz="2400">
              <a:solidFill>
                <a:schemeClr val="dk1"/>
              </a:solidFill>
              <a:latin typeface="Roboto Light"/>
              <a:ea typeface="Roboto Light"/>
              <a:cs typeface="Roboto Light"/>
              <a:sym typeface="Roboto Light"/>
            </a:endParaRPr>
          </a:p>
          <a:p>
            <a:pPr indent="-381000" lvl="0" marL="457200" rtl="0" algn="l">
              <a:lnSpc>
                <a:spcPct val="150000"/>
              </a:lnSpc>
              <a:spcBef>
                <a:spcPts val="0"/>
              </a:spcBef>
              <a:spcAft>
                <a:spcPts val="0"/>
              </a:spcAft>
              <a:buClr>
                <a:schemeClr val="dk1"/>
              </a:buClr>
              <a:buSzPts val="2400"/>
              <a:buFont typeface="Roboto Light"/>
              <a:buChar char="-"/>
            </a:pPr>
            <a:r>
              <a:rPr lang="en" sz="2400">
                <a:solidFill>
                  <a:schemeClr val="dk1"/>
                </a:solidFill>
                <a:latin typeface="Roboto Light"/>
                <a:ea typeface="Roboto Light"/>
                <a:cs typeface="Roboto Light"/>
                <a:sym typeface="Roboto Light"/>
              </a:rPr>
              <a:t>Ease of backfilling</a:t>
            </a:r>
            <a:endParaRPr sz="2400">
              <a:solidFill>
                <a:schemeClr val="dk1"/>
              </a:solidFill>
              <a:latin typeface="Roboto Light"/>
              <a:ea typeface="Roboto Light"/>
              <a:cs typeface="Roboto Light"/>
              <a:sym typeface="Roboto Light"/>
            </a:endParaRPr>
          </a:p>
          <a:p>
            <a:pPr indent="-381000" lvl="0" marL="457200" rtl="0" algn="l">
              <a:lnSpc>
                <a:spcPct val="150000"/>
              </a:lnSpc>
              <a:spcBef>
                <a:spcPts val="0"/>
              </a:spcBef>
              <a:spcAft>
                <a:spcPts val="0"/>
              </a:spcAft>
              <a:buClr>
                <a:schemeClr val="dk1"/>
              </a:buClr>
              <a:buSzPts val="2400"/>
              <a:buFont typeface="Roboto Light"/>
              <a:buChar char="-"/>
            </a:pPr>
            <a:r>
              <a:rPr lang="en" sz="2400">
                <a:solidFill>
                  <a:schemeClr val="dk1"/>
                </a:solidFill>
                <a:latin typeface="Roboto Light"/>
                <a:ea typeface="Roboto Light"/>
                <a:cs typeface="Roboto Light"/>
                <a:sym typeface="Roboto Light"/>
              </a:rPr>
              <a:t>Long-term persistence</a:t>
            </a:r>
            <a:endParaRPr sz="2400">
              <a:solidFill>
                <a:schemeClr val="dk1"/>
              </a:solidFill>
              <a:latin typeface="Roboto Light"/>
              <a:ea typeface="Roboto Light"/>
              <a:cs typeface="Roboto Light"/>
              <a:sym typeface="Roboto Light"/>
            </a:endParaRPr>
          </a:p>
          <a:p>
            <a:pPr indent="-381000" lvl="0" marL="457200" rtl="0" algn="l">
              <a:lnSpc>
                <a:spcPct val="150000"/>
              </a:lnSpc>
              <a:spcBef>
                <a:spcPts val="0"/>
              </a:spcBef>
              <a:spcAft>
                <a:spcPts val="0"/>
              </a:spcAft>
              <a:buClr>
                <a:schemeClr val="dk1"/>
              </a:buClr>
              <a:buSzPts val="2400"/>
              <a:buFont typeface="Roboto Light"/>
              <a:buChar char="-"/>
            </a:pPr>
            <a:r>
              <a:rPr lang="en" sz="2400">
                <a:solidFill>
                  <a:schemeClr val="dk1"/>
                </a:solidFill>
                <a:latin typeface="Roboto Light"/>
                <a:ea typeface="Roboto Light"/>
                <a:cs typeface="Roboto Light"/>
                <a:sym typeface="Roboto Light"/>
              </a:rPr>
              <a:t>Several levels of sensitivity</a:t>
            </a:r>
            <a:endParaRPr sz="2400">
              <a:solidFill>
                <a:schemeClr val="dk1"/>
              </a:solidFill>
              <a:latin typeface="Roboto Light"/>
              <a:ea typeface="Roboto Light"/>
              <a:cs typeface="Roboto Light"/>
              <a:sym typeface="Roboto Light"/>
            </a:endParaRPr>
          </a:p>
          <a:p>
            <a:pPr indent="-381000" lvl="0" marL="457200" rtl="0" algn="l">
              <a:lnSpc>
                <a:spcPct val="150000"/>
              </a:lnSpc>
              <a:spcBef>
                <a:spcPts val="0"/>
              </a:spcBef>
              <a:spcAft>
                <a:spcPts val="0"/>
              </a:spcAft>
              <a:buClr>
                <a:schemeClr val="dk1"/>
              </a:buClr>
              <a:buSzPts val="2400"/>
              <a:buFont typeface="Roboto Light"/>
              <a:buChar char="-"/>
            </a:pPr>
            <a:r>
              <a:rPr lang="en" sz="2400">
                <a:solidFill>
                  <a:schemeClr val="dk1"/>
                </a:solidFill>
                <a:latin typeface="Roboto Light"/>
                <a:ea typeface="Roboto Light"/>
                <a:cs typeface="Roboto Light"/>
                <a:sym typeface="Roboto Light"/>
              </a:rPr>
              <a:t>Reliable and robust</a:t>
            </a:r>
            <a:endParaRPr sz="2400">
              <a:solidFill>
                <a:schemeClr val="dk1"/>
              </a:solidFill>
              <a:latin typeface="Roboto Light"/>
              <a:ea typeface="Roboto Light"/>
              <a:cs typeface="Roboto Light"/>
              <a:sym typeface="Roboto Light"/>
            </a:endParaRPr>
          </a:p>
        </p:txBody>
      </p:sp>
      <p:sp>
        <p:nvSpPr>
          <p:cNvPr id="275" name="Google Shape;275;p4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4">
                                            <p:txEl>
                                              <p:pRg end="0" st="0"/>
                                            </p:txEl>
                                          </p:spTgt>
                                        </p:tgtEl>
                                        <p:attrNameLst>
                                          <p:attrName>style.visibility</p:attrName>
                                        </p:attrNameLst>
                                      </p:cBhvr>
                                      <p:to>
                                        <p:strVal val="visible"/>
                                      </p:to>
                                    </p:set>
                                    <p:animEffect filter="fade" transition="in">
                                      <p:cBhvr>
                                        <p:cTn dur="600"/>
                                        <p:tgtEl>
                                          <p:spTgt spid="27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4">
                                            <p:txEl>
                                              <p:pRg end="1" st="1"/>
                                            </p:txEl>
                                          </p:spTgt>
                                        </p:tgtEl>
                                        <p:attrNameLst>
                                          <p:attrName>style.visibility</p:attrName>
                                        </p:attrNameLst>
                                      </p:cBhvr>
                                      <p:to>
                                        <p:strVal val="visible"/>
                                      </p:to>
                                    </p:set>
                                    <p:animEffect filter="fade" transition="in">
                                      <p:cBhvr>
                                        <p:cTn dur="600"/>
                                        <p:tgtEl>
                                          <p:spTgt spid="27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4">
                                            <p:txEl>
                                              <p:pRg end="2" st="2"/>
                                            </p:txEl>
                                          </p:spTgt>
                                        </p:tgtEl>
                                        <p:attrNameLst>
                                          <p:attrName>style.visibility</p:attrName>
                                        </p:attrNameLst>
                                      </p:cBhvr>
                                      <p:to>
                                        <p:strVal val="visible"/>
                                      </p:to>
                                    </p:set>
                                    <p:animEffect filter="fade" transition="in">
                                      <p:cBhvr>
                                        <p:cTn dur="600"/>
                                        <p:tgtEl>
                                          <p:spTgt spid="274">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4">
                                            <p:txEl>
                                              <p:pRg end="3" st="3"/>
                                            </p:txEl>
                                          </p:spTgt>
                                        </p:tgtEl>
                                        <p:attrNameLst>
                                          <p:attrName>style.visibility</p:attrName>
                                        </p:attrNameLst>
                                      </p:cBhvr>
                                      <p:to>
                                        <p:strVal val="visible"/>
                                      </p:to>
                                    </p:set>
                                    <p:animEffect filter="fade" transition="in">
                                      <p:cBhvr>
                                        <p:cTn dur="600"/>
                                        <p:tgtEl>
                                          <p:spTgt spid="274">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4">
                                            <p:txEl>
                                              <p:pRg end="4" st="4"/>
                                            </p:txEl>
                                          </p:spTgt>
                                        </p:tgtEl>
                                        <p:attrNameLst>
                                          <p:attrName>style.visibility</p:attrName>
                                        </p:attrNameLst>
                                      </p:cBhvr>
                                      <p:to>
                                        <p:strVal val="visible"/>
                                      </p:to>
                                    </p:set>
                                    <p:animEffect filter="fade" transition="in">
                                      <p:cBhvr>
                                        <p:cTn dur="600"/>
                                        <p:tgtEl>
                                          <p:spTgt spid="274">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4">
                                            <p:txEl>
                                              <p:pRg end="5" st="5"/>
                                            </p:txEl>
                                          </p:spTgt>
                                        </p:tgtEl>
                                        <p:attrNameLst>
                                          <p:attrName>style.visibility</p:attrName>
                                        </p:attrNameLst>
                                      </p:cBhvr>
                                      <p:to>
                                        <p:strVal val="visible"/>
                                      </p:to>
                                    </p:set>
                                    <p:animEffect filter="fade" transition="in">
                                      <p:cBhvr>
                                        <p:cTn dur="600"/>
                                        <p:tgtEl>
                                          <p:spTgt spid="274">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4">
                                            <p:txEl>
                                              <p:pRg end="6" st="6"/>
                                            </p:txEl>
                                          </p:spTgt>
                                        </p:tgtEl>
                                        <p:attrNameLst>
                                          <p:attrName>style.visibility</p:attrName>
                                        </p:attrNameLst>
                                      </p:cBhvr>
                                      <p:to>
                                        <p:strVal val="visible"/>
                                      </p:to>
                                    </p:set>
                                    <p:animEffect filter="fade" transition="in">
                                      <p:cBhvr>
                                        <p:cTn dur="600"/>
                                        <p:tgtEl>
                                          <p:spTgt spid="274">
                                            <p:txEl>
                                              <p:pRg end="6" st="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9" name="Shape 279"/>
        <p:cNvGrpSpPr/>
        <p:nvPr/>
      </p:nvGrpSpPr>
      <p:grpSpPr>
        <a:xfrm>
          <a:off x="0" y="0"/>
          <a:ext cx="0" cy="0"/>
          <a:chOff x="0" y="0"/>
          <a:chExt cx="0" cy="0"/>
        </a:xfrm>
      </p:grpSpPr>
      <p:sp>
        <p:nvSpPr>
          <p:cNvPr id="280" name="Google Shape;280;p46"/>
          <p:cNvSpPr txBox="1"/>
          <p:nvPr/>
        </p:nvSpPr>
        <p:spPr>
          <a:xfrm>
            <a:off x="263950" y="970975"/>
            <a:ext cx="8511900" cy="4006500"/>
          </a:xfrm>
          <a:prstGeom prst="rect">
            <a:avLst/>
          </a:prstGeom>
          <a:noFill/>
          <a:ln>
            <a:noFill/>
          </a:ln>
        </p:spPr>
        <p:txBody>
          <a:bodyPr anchorCtr="0" anchor="ctr" bIns="91425" lIns="91425" spcFirstLastPara="1" rIns="91425" wrap="square" tIns="91425">
            <a:noAutofit/>
          </a:bodyPr>
          <a:lstStyle/>
          <a:p>
            <a:pPr indent="-368300" lvl="0" marL="457200" rtl="0" algn="l">
              <a:lnSpc>
                <a:spcPct val="150000"/>
              </a:lnSpc>
              <a:spcBef>
                <a:spcPts val="0"/>
              </a:spcBef>
              <a:spcAft>
                <a:spcPts val="0"/>
              </a:spcAft>
              <a:buClr>
                <a:schemeClr val="dk1"/>
              </a:buClr>
              <a:buSzPts val="2200"/>
              <a:buFont typeface="Roboto Light"/>
              <a:buChar char="-"/>
            </a:pPr>
            <a:r>
              <a:rPr lang="en" sz="2200">
                <a:solidFill>
                  <a:schemeClr val="dk1"/>
                </a:solidFill>
                <a:latin typeface="Roboto Light"/>
                <a:ea typeface="Roboto Light"/>
                <a:cs typeface="Roboto Light"/>
                <a:sym typeface="Roboto Light"/>
              </a:rPr>
              <a:t>Evolving data sources = Changing the whole pipeline</a:t>
            </a:r>
            <a:endParaRPr sz="2200">
              <a:solidFill>
                <a:schemeClr val="dk1"/>
              </a:solidFill>
              <a:latin typeface="Roboto Light"/>
              <a:ea typeface="Roboto Light"/>
              <a:cs typeface="Roboto Light"/>
              <a:sym typeface="Roboto Light"/>
            </a:endParaRPr>
          </a:p>
          <a:p>
            <a:pPr indent="-368300" lvl="0" marL="457200" rtl="0" algn="l">
              <a:lnSpc>
                <a:spcPct val="150000"/>
              </a:lnSpc>
              <a:spcBef>
                <a:spcPts val="0"/>
              </a:spcBef>
              <a:spcAft>
                <a:spcPts val="0"/>
              </a:spcAft>
              <a:buClr>
                <a:schemeClr val="dk1"/>
              </a:buClr>
              <a:buSzPts val="2200"/>
              <a:buFont typeface="Roboto Light"/>
              <a:buChar char="-"/>
            </a:pPr>
            <a:r>
              <a:rPr lang="en" sz="2200">
                <a:solidFill>
                  <a:schemeClr val="dk1"/>
                </a:solidFill>
                <a:latin typeface="Roboto Light"/>
                <a:ea typeface="Roboto Light"/>
                <a:cs typeface="Roboto Light"/>
                <a:sym typeface="Roboto Light"/>
              </a:rPr>
              <a:t>Low resilience to changes in data sources</a:t>
            </a:r>
            <a:endParaRPr sz="2200">
              <a:solidFill>
                <a:schemeClr val="dk1"/>
              </a:solidFill>
              <a:latin typeface="Roboto Light"/>
              <a:ea typeface="Roboto Light"/>
              <a:cs typeface="Roboto Light"/>
              <a:sym typeface="Roboto Light"/>
            </a:endParaRPr>
          </a:p>
          <a:p>
            <a:pPr indent="-368300" lvl="0" marL="457200" rtl="0" algn="l">
              <a:lnSpc>
                <a:spcPct val="150000"/>
              </a:lnSpc>
              <a:spcBef>
                <a:spcPts val="0"/>
              </a:spcBef>
              <a:spcAft>
                <a:spcPts val="0"/>
              </a:spcAft>
              <a:buClr>
                <a:schemeClr val="dk1"/>
              </a:buClr>
              <a:buSzPts val="2200"/>
              <a:buFont typeface="Roboto Light"/>
              <a:buChar char="-"/>
            </a:pPr>
            <a:r>
              <a:rPr lang="en" sz="2200">
                <a:solidFill>
                  <a:schemeClr val="dk1"/>
                </a:solidFill>
                <a:latin typeface="Roboto Light"/>
                <a:ea typeface="Roboto Light"/>
                <a:cs typeface="Roboto Light"/>
                <a:sym typeface="Roboto Light"/>
              </a:rPr>
              <a:t>Cleaning and transformations duplicated</a:t>
            </a:r>
            <a:endParaRPr sz="2200">
              <a:solidFill>
                <a:schemeClr val="dk1"/>
              </a:solidFill>
              <a:latin typeface="Roboto Light"/>
              <a:ea typeface="Roboto Light"/>
              <a:cs typeface="Roboto Light"/>
              <a:sym typeface="Roboto Light"/>
            </a:endParaRPr>
          </a:p>
          <a:p>
            <a:pPr indent="-368300" lvl="0" marL="457200" rtl="0" algn="l">
              <a:lnSpc>
                <a:spcPct val="150000"/>
              </a:lnSpc>
              <a:spcBef>
                <a:spcPts val="0"/>
              </a:spcBef>
              <a:spcAft>
                <a:spcPts val="0"/>
              </a:spcAft>
              <a:buClr>
                <a:schemeClr val="dk1"/>
              </a:buClr>
              <a:buSzPts val="2200"/>
              <a:buFont typeface="Roboto Light"/>
              <a:buChar char="-"/>
            </a:pPr>
            <a:r>
              <a:rPr lang="en" sz="2200">
                <a:solidFill>
                  <a:schemeClr val="dk1"/>
                </a:solidFill>
                <a:latin typeface="Roboto Light"/>
                <a:ea typeface="Roboto Light"/>
                <a:cs typeface="Roboto Light"/>
                <a:sym typeface="Roboto Light"/>
              </a:rPr>
              <a:t>Parameters and functions all in one giant </a:t>
            </a:r>
            <a:r>
              <a:rPr lang="en" sz="2200">
                <a:solidFill>
                  <a:schemeClr val="dk1"/>
                </a:solidFill>
                <a:latin typeface="Consolas"/>
                <a:ea typeface="Consolas"/>
                <a:cs typeface="Consolas"/>
                <a:sym typeface="Consolas"/>
              </a:rPr>
              <a:t>utils</a:t>
            </a:r>
            <a:endParaRPr sz="2200">
              <a:solidFill>
                <a:schemeClr val="dk1"/>
              </a:solidFill>
              <a:latin typeface="Consolas"/>
              <a:ea typeface="Consolas"/>
              <a:cs typeface="Consolas"/>
              <a:sym typeface="Consolas"/>
            </a:endParaRPr>
          </a:p>
          <a:p>
            <a:pPr indent="-368300" lvl="0" marL="457200" rtl="0" algn="l">
              <a:lnSpc>
                <a:spcPct val="150000"/>
              </a:lnSpc>
              <a:spcBef>
                <a:spcPts val="0"/>
              </a:spcBef>
              <a:spcAft>
                <a:spcPts val="0"/>
              </a:spcAft>
              <a:buClr>
                <a:schemeClr val="dk1"/>
              </a:buClr>
              <a:buSzPts val="2200"/>
              <a:buFont typeface="Roboto Light"/>
              <a:buChar char="-"/>
            </a:pPr>
            <a:r>
              <a:rPr lang="en" sz="2200">
                <a:solidFill>
                  <a:schemeClr val="dk1"/>
                </a:solidFill>
                <a:latin typeface="Roboto Light"/>
                <a:ea typeface="Roboto Light"/>
                <a:cs typeface="Roboto Light"/>
                <a:sym typeface="Roboto Light"/>
              </a:rPr>
              <a:t>One task fails → whole pipeline fails</a:t>
            </a:r>
            <a:endParaRPr sz="2200">
              <a:solidFill>
                <a:schemeClr val="dk1"/>
              </a:solidFill>
              <a:latin typeface="Roboto Light"/>
              <a:ea typeface="Roboto Light"/>
              <a:cs typeface="Roboto Light"/>
              <a:sym typeface="Roboto Light"/>
            </a:endParaRPr>
          </a:p>
          <a:p>
            <a:pPr indent="-368300" lvl="0" marL="457200" rtl="0" algn="l">
              <a:lnSpc>
                <a:spcPct val="150000"/>
              </a:lnSpc>
              <a:spcBef>
                <a:spcPts val="0"/>
              </a:spcBef>
              <a:spcAft>
                <a:spcPts val="0"/>
              </a:spcAft>
              <a:buClr>
                <a:schemeClr val="dk1"/>
              </a:buClr>
              <a:buSzPts val="2200"/>
              <a:buFont typeface="Roboto Light"/>
              <a:buChar char="-"/>
            </a:pPr>
            <a:r>
              <a:rPr lang="en" sz="2200">
                <a:solidFill>
                  <a:schemeClr val="dk1"/>
                </a:solidFill>
                <a:latin typeface="Roboto Light"/>
                <a:ea typeface="Roboto Light"/>
                <a:cs typeface="Roboto Light"/>
                <a:sym typeface="Roboto Light"/>
              </a:rPr>
              <a:t>Backfilling can take forever</a:t>
            </a:r>
            <a:endParaRPr sz="2200">
              <a:solidFill>
                <a:schemeClr val="dk1"/>
              </a:solidFill>
              <a:latin typeface="Roboto Light"/>
              <a:ea typeface="Roboto Light"/>
              <a:cs typeface="Roboto Light"/>
              <a:sym typeface="Roboto Light"/>
            </a:endParaRPr>
          </a:p>
          <a:p>
            <a:pPr indent="-368300" lvl="0" marL="457200" rtl="0" algn="l">
              <a:lnSpc>
                <a:spcPct val="150000"/>
              </a:lnSpc>
              <a:spcBef>
                <a:spcPts val="0"/>
              </a:spcBef>
              <a:spcAft>
                <a:spcPts val="0"/>
              </a:spcAft>
              <a:buClr>
                <a:schemeClr val="dk1"/>
              </a:buClr>
              <a:buSzPts val="2200"/>
              <a:buFont typeface="Roboto Light"/>
              <a:buChar char="-"/>
            </a:pPr>
            <a:r>
              <a:rPr lang="en" sz="2200">
                <a:solidFill>
                  <a:schemeClr val="dk1"/>
                </a:solidFill>
                <a:latin typeface="Roboto Light"/>
                <a:ea typeface="Roboto Light"/>
                <a:cs typeface="Roboto Light"/>
                <a:sym typeface="Roboto Light"/>
              </a:rPr>
              <a:t>Tasks dependencies nightmare</a:t>
            </a:r>
            <a:endParaRPr sz="2200">
              <a:solidFill>
                <a:schemeClr val="dk1"/>
              </a:solidFill>
              <a:latin typeface="Roboto Light"/>
              <a:ea typeface="Roboto Light"/>
              <a:cs typeface="Roboto Light"/>
              <a:sym typeface="Roboto Light"/>
            </a:endParaRPr>
          </a:p>
          <a:p>
            <a:pPr indent="-368300" lvl="0" marL="457200" rtl="0" algn="l">
              <a:lnSpc>
                <a:spcPct val="150000"/>
              </a:lnSpc>
              <a:spcBef>
                <a:spcPts val="0"/>
              </a:spcBef>
              <a:spcAft>
                <a:spcPts val="0"/>
              </a:spcAft>
              <a:buClr>
                <a:schemeClr val="dk1"/>
              </a:buClr>
              <a:buSzPts val="2200"/>
              <a:buFont typeface="Roboto Light"/>
              <a:buChar char="-"/>
            </a:pPr>
            <a:r>
              <a:rPr lang="en" sz="2200">
                <a:solidFill>
                  <a:schemeClr val="dk1"/>
                </a:solidFill>
                <a:latin typeface="Roboto Light"/>
                <a:ea typeface="Roboto Light"/>
                <a:cs typeface="Roboto Light"/>
                <a:sym typeface="Roboto Light"/>
              </a:rPr>
              <a:t>DataOps very complex</a:t>
            </a:r>
            <a:endParaRPr sz="2200">
              <a:solidFill>
                <a:schemeClr val="dk1"/>
              </a:solidFill>
              <a:latin typeface="Roboto Light"/>
              <a:ea typeface="Roboto Light"/>
              <a:cs typeface="Roboto Light"/>
              <a:sym typeface="Roboto Light"/>
            </a:endParaRPr>
          </a:p>
        </p:txBody>
      </p:sp>
      <p:sp>
        <p:nvSpPr>
          <p:cNvPr id="281" name="Google Shape;281;p4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282" name="Google Shape;282;p46"/>
          <p:cNvSpPr txBox="1"/>
          <p:nvPr/>
        </p:nvSpPr>
        <p:spPr>
          <a:xfrm>
            <a:off x="1475250" y="107450"/>
            <a:ext cx="6193500" cy="614400"/>
          </a:xfrm>
          <a:prstGeom prst="rect">
            <a:avLst/>
          </a:prstGeom>
          <a:noFill/>
          <a:ln>
            <a:noFill/>
          </a:ln>
        </p:spPr>
        <p:txBody>
          <a:bodyPr anchorCtr="0" anchor="t" bIns="91425" lIns="91425" spcFirstLastPara="1" rIns="91425" wrap="square" tIns="91425">
            <a:noAutofit/>
          </a:bodyPr>
          <a:lstStyle/>
          <a:p>
            <a:pPr indent="0" lvl="0" marL="0" rtl="0" algn="ctr">
              <a:lnSpc>
                <a:spcPct val="90000"/>
              </a:lnSpc>
              <a:spcBef>
                <a:spcPts val="0"/>
              </a:spcBef>
              <a:spcAft>
                <a:spcPts val="0"/>
              </a:spcAft>
              <a:buNone/>
            </a:pPr>
            <a:r>
              <a:rPr b="1" lang="en" sz="3000">
                <a:latin typeface="Roboto"/>
                <a:ea typeface="Roboto"/>
                <a:cs typeface="Roboto"/>
                <a:sym typeface="Roboto"/>
              </a:rPr>
              <a:t>Traditional</a:t>
            </a:r>
            <a:r>
              <a:rPr b="1" lang="en" sz="3000">
                <a:latin typeface="Roboto"/>
                <a:ea typeface="Roboto"/>
                <a:cs typeface="Roboto"/>
                <a:sym typeface="Roboto"/>
              </a:rPr>
              <a:t> E.T. </a:t>
            </a:r>
            <a:r>
              <a:rPr b="1" lang="en" sz="3000">
                <a:solidFill>
                  <a:srgbClr val="CC0000"/>
                </a:solidFill>
                <a:latin typeface="Roboto"/>
                <a:ea typeface="Roboto"/>
                <a:cs typeface="Roboto"/>
                <a:sym typeface="Roboto"/>
              </a:rPr>
              <a:t>Hell</a:t>
            </a:r>
            <a:r>
              <a:rPr b="1" lang="en" sz="3000">
                <a:latin typeface="Roboto"/>
                <a:ea typeface="Roboto"/>
                <a:cs typeface="Roboto"/>
                <a:sym typeface="Roboto"/>
              </a:rPr>
              <a:t>  🔥</a:t>
            </a:r>
            <a:endParaRPr sz="3000">
              <a:latin typeface="Roboto Thin"/>
              <a:ea typeface="Roboto Thin"/>
              <a:cs typeface="Roboto Thin"/>
              <a:sym typeface="Roboto Thi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0">
                                            <p:txEl>
                                              <p:pRg end="0" st="0"/>
                                            </p:txEl>
                                          </p:spTgt>
                                        </p:tgtEl>
                                        <p:attrNameLst>
                                          <p:attrName>style.visibility</p:attrName>
                                        </p:attrNameLst>
                                      </p:cBhvr>
                                      <p:to>
                                        <p:strVal val="visible"/>
                                      </p:to>
                                    </p:set>
                                    <p:animEffect filter="fade" transition="in">
                                      <p:cBhvr>
                                        <p:cTn dur="600"/>
                                        <p:tgtEl>
                                          <p:spTgt spid="28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0">
                                            <p:txEl>
                                              <p:pRg end="1" st="1"/>
                                            </p:txEl>
                                          </p:spTgt>
                                        </p:tgtEl>
                                        <p:attrNameLst>
                                          <p:attrName>style.visibility</p:attrName>
                                        </p:attrNameLst>
                                      </p:cBhvr>
                                      <p:to>
                                        <p:strVal val="visible"/>
                                      </p:to>
                                    </p:set>
                                    <p:animEffect filter="fade" transition="in">
                                      <p:cBhvr>
                                        <p:cTn dur="600"/>
                                        <p:tgtEl>
                                          <p:spTgt spid="28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0">
                                            <p:txEl>
                                              <p:pRg end="2" st="2"/>
                                            </p:txEl>
                                          </p:spTgt>
                                        </p:tgtEl>
                                        <p:attrNameLst>
                                          <p:attrName>style.visibility</p:attrName>
                                        </p:attrNameLst>
                                      </p:cBhvr>
                                      <p:to>
                                        <p:strVal val="visible"/>
                                      </p:to>
                                    </p:set>
                                    <p:animEffect filter="fade" transition="in">
                                      <p:cBhvr>
                                        <p:cTn dur="600"/>
                                        <p:tgtEl>
                                          <p:spTgt spid="280">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0">
                                            <p:txEl>
                                              <p:pRg end="3" st="3"/>
                                            </p:txEl>
                                          </p:spTgt>
                                        </p:tgtEl>
                                        <p:attrNameLst>
                                          <p:attrName>style.visibility</p:attrName>
                                        </p:attrNameLst>
                                      </p:cBhvr>
                                      <p:to>
                                        <p:strVal val="visible"/>
                                      </p:to>
                                    </p:set>
                                    <p:animEffect filter="fade" transition="in">
                                      <p:cBhvr>
                                        <p:cTn dur="600"/>
                                        <p:tgtEl>
                                          <p:spTgt spid="280">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0">
                                            <p:txEl>
                                              <p:pRg end="4" st="4"/>
                                            </p:txEl>
                                          </p:spTgt>
                                        </p:tgtEl>
                                        <p:attrNameLst>
                                          <p:attrName>style.visibility</p:attrName>
                                        </p:attrNameLst>
                                      </p:cBhvr>
                                      <p:to>
                                        <p:strVal val="visible"/>
                                      </p:to>
                                    </p:set>
                                    <p:animEffect filter="fade" transition="in">
                                      <p:cBhvr>
                                        <p:cTn dur="600"/>
                                        <p:tgtEl>
                                          <p:spTgt spid="280">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0">
                                            <p:txEl>
                                              <p:pRg end="5" st="5"/>
                                            </p:txEl>
                                          </p:spTgt>
                                        </p:tgtEl>
                                        <p:attrNameLst>
                                          <p:attrName>style.visibility</p:attrName>
                                        </p:attrNameLst>
                                      </p:cBhvr>
                                      <p:to>
                                        <p:strVal val="visible"/>
                                      </p:to>
                                    </p:set>
                                    <p:animEffect filter="fade" transition="in">
                                      <p:cBhvr>
                                        <p:cTn dur="600"/>
                                        <p:tgtEl>
                                          <p:spTgt spid="280">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0">
                                            <p:txEl>
                                              <p:pRg end="6" st="6"/>
                                            </p:txEl>
                                          </p:spTgt>
                                        </p:tgtEl>
                                        <p:attrNameLst>
                                          <p:attrName>style.visibility</p:attrName>
                                        </p:attrNameLst>
                                      </p:cBhvr>
                                      <p:to>
                                        <p:strVal val="visible"/>
                                      </p:to>
                                    </p:set>
                                    <p:animEffect filter="fade" transition="in">
                                      <p:cBhvr>
                                        <p:cTn dur="600"/>
                                        <p:tgtEl>
                                          <p:spTgt spid="280">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0">
                                            <p:txEl>
                                              <p:pRg end="7" st="7"/>
                                            </p:txEl>
                                          </p:spTgt>
                                        </p:tgtEl>
                                        <p:attrNameLst>
                                          <p:attrName>style.visibility</p:attrName>
                                        </p:attrNameLst>
                                      </p:cBhvr>
                                      <p:to>
                                        <p:strVal val="visible"/>
                                      </p:to>
                                    </p:set>
                                    <p:animEffect filter="fade" transition="in">
                                      <p:cBhvr>
                                        <p:cTn dur="600"/>
                                        <p:tgtEl>
                                          <p:spTgt spid="280">
                                            <p:txEl>
                                              <p:pRg end="7" st="7"/>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6" name="Shape 286"/>
        <p:cNvGrpSpPr/>
        <p:nvPr/>
      </p:nvGrpSpPr>
      <p:grpSpPr>
        <a:xfrm>
          <a:off x="0" y="0"/>
          <a:ext cx="0" cy="0"/>
          <a:chOff x="0" y="0"/>
          <a:chExt cx="0" cy="0"/>
        </a:xfrm>
      </p:grpSpPr>
      <p:sp>
        <p:nvSpPr>
          <p:cNvPr id="287" name="Google Shape;287;p47"/>
          <p:cNvSpPr txBox="1"/>
          <p:nvPr/>
        </p:nvSpPr>
        <p:spPr>
          <a:xfrm>
            <a:off x="2470950" y="2053500"/>
            <a:ext cx="4202100" cy="1036500"/>
          </a:xfrm>
          <a:prstGeom prst="rect">
            <a:avLst/>
          </a:prstGeom>
          <a:noFill/>
          <a:ln>
            <a:noFill/>
          </a:ln>
        </p:spPr>
        <p:txBody>
          <a:bodyPr anchorCtr="0" anchor="t" bIns="91425" lIns="91425" spcFirstLastPara="1" rIns="91425" wrap="square" tIns="91425">
            <a:noAutofit/>
          </a:bodyPr>
          <a:lstStyle/>
          <a:p>
            <a:pPr indent="0" lvl="0" marL="0" rtl="0" algn="ctr">
              <a:lnSpc>
                <a:spcPct val="90000"/>
              </a:lnSpc>
              <a:spcBef>
                <a:spcPts val="0"/>
              </a:spcBef>
              <a:spcAft>
                <a:spcPts val="0"/>
              </a:spcAft>
              <a:buNone/>
            </a:pPr>
            <a:r>
              <a:rPr b="1" lang="en" sz="6000">
                <a:solidFill>
                  <a:schemeClr val="lt1"/>
                </a:solidFill>
                <a:latin typeface="Roboto"/>
                <a:ea typeface="Roboto"/>
                <a:cs typeface="Roboto"/>
                <a:sym typeface="Roboto"/>
              </a:rPr>
              <a:t>E T T L</a:t>
            </a:r>
            <a:endParaRPr sz="6000">
              <a:solidFill>
                <a:schemeClr val="lt1"/>
              </a:solidFill>
              <a:latin typeface="Roboto Thin"/>
              <a:ea typeface="Roboto Thin"/>
              <a:cs typeface="Roboto Thin"/>
              <a:sym typeface="Roboto Thin"/>
            </a:endParaRPr>
          </a:p>
        </p:txBody>
      </p:sp>
      <p:sp>
        <p:nvSpPr>
          <p:cNvPr id="288" name="Google Shape;288;p4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2" name="Shape 292"/>
        <p:cNvGrpSpPr/>
        <p:nvPr/>
      </p:nvGrpSpPr>
      <p:grpSpPr>
        <a:xfrm>
          <a:off x="0" y="0"/>
          <a:ext cx="0" cy="0"/>
          <a:chOff x="0" y="0"/>
          <a:chExt cx="0" cy="0"/>
        </a:xfrm>
      </p:grpSpPr>
      <p:cxnSp>
        <p:nvCxnSpPr>
          <p:cNvPr id="293" name="Google Shape;293;p48"/>
          <p:cNvCxnSpPr/>
          <p:nvPr/>
        </p:nvCxnSpPr>
        <p:spPr>
          <a:xfrm>
            <a:off x="1513000" y="2587661"/>
            <a:ext cx="1772400" cy="0"/>
          </a:xfrm>
          <a:prstGeom prst="straightConnector1">
            <a:avLst/>
          </a:prstGeom>
          <a:noFill/>
          <a:ln cap="flat" cmpd="sng" w="38100">
            <a:solidFill>
              <a:srgbClr val="B45F06"/>
            </a:solidFill>
            <a:prstDash val="solid"/>
            <a:round/>
            <a:headEnd len="med" w="med" type="none"/>
            <a:tailEnd len="med" w="med" type="none"/>
          </a:ln>
        </p:spPr>
      </p:cxnSp>
      <p:sp>
        <p:nvSpPr>
          <p:cNvPr id="294" name="Google Shape;294;p48"/>
          <p:cNvSpPr txBox="1"/>
          <p:nvPr/>
        </p:nvSpPr>
        <p:spPr>
          <a:xfrm>
            <a:off x="1578100" y="2668661"/>
            <a:ext cx="1642200" cy="4968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2400">
                <a:solidFill>
                  <a:srgbClr val="B45F06"/>
                </a:solidFill>
                <a:latin typeface="Roboto"/>
                <a:ea typeface="Roboto"/>
                <a:cs typeface="Roboto"/>
                <a:sym typeface="Roboto"/>
              </a:rPr>
              <a:t>Bronze</a:t>
            </a:r>
            <a:endParaRPr b="1" sz="2400">
              <a:solidFill>
                <a:srgbClr val="B45F06"/>
              </a:solidFill>
              <a:latin typeface="Roboto"/>
              <a:ea typeface="Roboto"/>
              <a:cs typeface="Roboto"/>
              <a:sym typeface="Roboto"/>
            </a:endParaRPr>
          </a:p>
        </p:txBody>
      </p:sp>
      <p:sp>
        <p:nvSpPr>
          <p:cNvPr id="295" name="Google Shape;295;p48"/>
          <p:cNvSpPr txBox="1"/>
          <p:nvPr/>
        </p:nvSpPr>
        <p:spPr>
          <a:xfrm>
            <a:off x="1855800" y="940050"/>
            <a:ext cx="5432400" cy="614400"/>
          </a:xfrm>
          <a:prstGeom prst="rect">
            <a:avLst/>
          </a:prstGeom>
          <a:noFill/>
          <a:ln>
            <a:noFill/>
          </a:ln>
        </p:spPr>
        <p:txBody>
          <a:bodyPr anchorCtr="0" anchor="t" bIns="91425" lIns="91425" spcFirstLastPara="1" rIns="91425" wrap="square" tIns="91425">
            <a:noAutofit/>
          </a:bodyPr>
          <a:lstStyle/>
          <a:p>
            <a:pPr indent="0" lvl="0" marL="0" rtl="0" algn="ctr">
              <a:lnSpc>
                <a:spcPct val="90000"/>
              </a:lnSpc>
              <a:spcBef>
                <a:spcPts val="0"/>
              </a:spcBef>
              <a:spcAft>
                <a:spcPts val="0"/>
              </a:spcAft>
              <a:buNone/>
            </a:pPr>
            <a:r>
              <a:rPr b="1" lang="en" sz="3000">
                <a:latin typeface="Roboto"/>
                <a:ea typeface="Roboto"/>
                <a:cs typeface="Roboto"/>
                <a:sym typeface="Roboto"/>
              </a:rPr>
              <a:t>Tiered Transform step</a:t>
            </a:r>
            <a:endParaRPr sz="3000">
              <a:latin typeface="Roboto Thin"/>
              <a:ea typeface="Roboto Thin"/>
              <a:cs typeface="Roboto Thin"/>
              <a:sym typeface="Roboto Thin"/>
            </a:endParaRPr>
          </a:p>
        </p:txBody>
      </p:sp>
      <p:cxnSp>
        <p:nvCxnSpPr>
          <p:cNvPr id="296" name="Google Shape;296;p48"/>
          <p:cNvCxnSpPr/>
          <p:nvPr/>
        </p:nvCxnSpPr>
        <p:spPr>
          <a:xfrm>
            <a:off x="3665750" y="2587661"/>
            <a:ext cx="1772400" cy="0"/>
          </a:xfrm>
          <a:prstGeom prst="straightConnector1">
            <a:avLst/>
          </a:prstGeom>
          <a:noFill/>
          <a:ln cap="flat" cmpd="sng" w="38100">
            <a:solidFill>
              <a:srgbClr val="999999"/>
            </a:solidFill>
            <a:prstDash val="solid"/>
            <a:round/>
            <a:headEnd len="med" w="med" type="none"/>
            <a:tailEnd len="med" w="med" type="none"/>
          </a:ln>
        </p:spPr>
      </p:cxnSp>
      <p:sp>
        <p:nvSpPr>
          <p:cNvPr id="297" name="Google Shape;297;p48"/>
          <p:cNvSpPr txBox="1"/>
          <p:nvPr/>
        </p:nvSpPr>
        <p:spPr>
          <a:xfrm>
            <a:off x="3730850" y="2668661"/>
            <a:ext cx="1642200" cy="4968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2400">
                <a:solidFill>
                  <a:srgbClr val="999999"/>
                </a:solidFill>
                <a:latin typeface="Roboto"/>
                <a:ea typeface="Roboto"/>
                <a:cs typeface="Roboto"/>
                <a:sym typeface="Roboto"/>
              </a:rPr>
              <a:t>Silver</a:t>
            </a:r>
            <a:endParaRPr b="1" sz="2400">
              <a:solidFill>
                <a:srgbClr val="999999"/>
              </a:solidFill>
              <a:latin typeface="Roboto"/>
              <a:ea typeface="Roboto"/>
              <a:cs typeface="Roboto"/>
              <a:sym typeface="Roboto"/>
            </a:endParaRPr>
          </a:p>
        </p:txBody>
      </p:sp>
      <p:cxnSp>
        <p:nvCxnSpPr>
          <p:cNvPr id="298" name="Google Shape;298;p48"/>
          <p:cNvCxnSpPr/>
          <p:nvPr/>
        </p:nvCxnSpPr>
        <p:spPr>
          <a:xfrm>
            <a:off x="5858600" y="2587661"/>
            <a:ext cx="1772400" cy="0"/>
          </a:xfrm>
          <a:prstGeom prst="straightConnector1">
            <a:avLst/>
          </a:prstGeom>
          <a:noFill/>
          <a:ln cap="flat" cmpd="sng" w="38100">
            <a:solidFill>
              <a:srgbClr val="E0A800"/>
            </a:solidFill>
            <a:prstDash val="solid"/>
            <a:round/>
            <a:headEnd len="med" w="med" type="none"/>
            <a:tailEnd len="med" w="med" type="none"/>
          </a:ln>
        </p:spPr>
      </p:cxnSp>
      <p:sp>
        <p:nvSpPr>
          <p:cNvPr id="299" name="Google Shape;299;p48"/>
          <p:cNvSpPr txBox="1"/>
          <p:nvPr/>
        </p:nvSpPr>
        <p:spPr>
          <a:xfrm>
            <a:off x="5923700" y="2668661"/>
            <a:ext cx="1642200" cy="4968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2400">
                <a:solidFill>
                  <a:srgbClr val="E0A800"/>
                </a:solidFill>
                <a:latin typeface="Roboto"/>
                <a:ea typeface="Roboto"/>
                <a:cs typeface="Roboto"/>
                <a:sym typeface="Roboto"/>
              </a:rPr>
              <a:t>Gold</a:t>
            </a:r>
            <a:endParaRPr b="1" sz="2400">
              <a:solidFill>
                <a:srgbClr val="E0A800"/>
              </a:solidFill>
              <a:latin typeface="Roboto"/>
              <a:ea typeface="Roboto"/>
              <a:cs typeface="Roboto"/>
              <a:sym typeface="Roboto"/>
            </a:endParaRPr>
          </a:p>
        </p:txBody>
      </p:sp>
      <p:sp>
        <p:nvSpPr>
          <p:cNvPr id="300" name="Google Shape;300;p48"/>
          <p:cNvSpPr txBox="1"/>
          <p:nvPr/>
        </p:nvSpPr>
        <p:spPr>
          <a:xfrm>
            <a:off x="166275" y="2218800"/>
            <a:ext cx="1125300" cy="7377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lang="en" sz="1800">
                <a:solidFill>
                  <a:schemeClr val="dk1"/>
                </a:solidFill>
                <a:latin typeface="Roboto Light"/>
                <a:ea typeface="Roboto Light"/>
                <a:cs typeface="Roboto Light"/>
                <a:sym typeface="Roboto Light"/>
              </a:rPr>
              <a:t>Data</a:t>
            </a:r>
            <a:br>
              <a:rPr lang="en" sz="1800">
                <a:solidFill>
                  <a:schemeClr val="dk1"/>
                </a:solidFill>
                <a:latin typeface="Roboto Light"/>
                <a:ea typeface="Roboto Light"/>
                <a:cs typeface="Roboto Light"/>
                <a:sym typeface="Roboto Light"/>
              </a:rPr>
            </a:br>
            <a:r>
              <a:rPr lang="en" sz="1800">
                <a:solidFill>
                  <a:schemeClr val="dk1"/>
                </a:solidFill>
                <a:latin typeface="Roboto Light"/>
                <a:ea typeface="Roboto Light"/>
                <a:cs typeface="Roboto Light"/>
                <a:sym typeface="Roboto Light"/>
              </a:rPr>
              <a:t>sources</a:t>
            </a:r>
            <a:endParaRPr sz="1800">
              <a:solidFill>
                <a:schemeClr val="dk1"/>
              </a:solidFill>
              <a:latin typeface="Roboto Light"/>
              <a:ea typeface="Roboto Light"/>
              <a:cs typeface="Roboto Light"/>
              <a:sym typeface="Roboto Light"/>
            </a:endParaRPr>
          </a:p>
        </p:txBody>
      </p:sp>
      <p:sp>
        <p:nvSpPr>
          <p:cNvPr id="301" name="Google Shape;301;p48"/>
          <p:cNvSpPr txBox="1"/>
          <p:nvPr/>
        </p:nvSpPr>
        <p:spPr>
          <a:xfrm>
            <a:off x="7757925" y="2218800"/>
            <a:ext cx="1284300" cy="7377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lang="en" sz="1800">
                <a:solidFill>
                  <a:schemeClr val="accent1"/>
                </a:solidFill>
                <a:latin typeface="Roboto Light"/>
                <a:ea typeface="Roboto Light"/>
                <a:cs typeface="Roboto Light"/>
                <a:sym typeface="Roboto Light"/>
              </a:rPr>
              <a:t>Load to data warehouse</a:t>
            </a:r>
            <a:endParaRPr sz="1800">
              <a:solidFill>
                <a:schemeClr val="accent1"/>
              </a:solidFill>
              <a:latin typeface="Roboto Light"/>
              <a:ea typeface="Roboto Light"/>
              <a:cs typeface="Roboto Light"/>
              <a:sym typeface="Roboto Light"/>
            </a:endParaRPr>
          </a:p>
        </p:txBody>
      </p:sp>
      <p:sp>
        <p:nvSpPr>
          <p:cNvPr id="302" name="Google Shape;302;p4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3"/>
                                        </p:tgtEl>
                                        <p:attrNameLst>
                                          <p:attrName>style.visibility</p:attrName>
                                        </p:attrNameLst>
                                      </p:cBhvr>
                                      <p:to>
                                        <p:strVal val="visible"/>
                                      </p:to>
                                    </p:set>
                                    <p:animEffect filter="fade" transition="in">
                                      <p:cBhvr>
                                        <p:cTn dur="1000"/>
                                        <p:tgtEl>
                                          <p:spTgt spid="293"/>
                                        </p:tgtEl>
                                      </p:cBhvr>
                                    </p:animEffect>
                                  </p:childTnLst>
                                </p:cTn>
                              </p:par>
                              <p:par>
                                <p:cTn fill="hold" nodeType="withEffect" presetClass="entr" presetID="10" presetSubtype="0">
                                  <p:stCondLst>
                                    <p:cond delay="0"/>
                                  </p:stCondLst>
                                  <p:childTnLst>
                                    <p:set>
                                      <p:cBhvr>
                                        <p:cTn dur="1" fill="hold">
                                          <p:stCondLst>
                                            <p:cond delay="0"/>
                                          </p:stCondLst>
                                        </p:cTn>
                                        <p:tgtEl>
                                          <p:spTgt spid="294"/>
                                        </p:tgtEl>
                                        <p:attrNameLst>
                                          <p:attrName>style.visibility</p:attrName>
                                        </p:attrNameLst>
                                      </p:cBhvr>
                                      <p:to>
                                        <p:strVal val="visible"/>
                                      </p:to>
                                    </p:set>
                                    <p:animEffect filter="fade" transition="in">
                                      <p:cBhvr>
                                        <p:cTn dur="1000"/>
                                        <p:tgtEl>
                                          <p:spTgt spid="29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6"/>
                                        </p:tgtEl>
                                        <p:attrNameLst>
                                          <p:attrName>style.visibility</p:attrName>
                                        </p:attrNameLst>
                                      </p:cBhvr>
                                      <p:to>
                                        <p:strVal val="visible"/>
                                      </p:to>
                                    </p:set>
                                    <p:animEffect filter="fade" transition="in">
                                      <p:cBhvr>
                                        <p:cTn dur="1000"/>
                                        <p:tgtEl>
                                          <p:spTgt spid="296"/>
                                        </p:tgtEl>
                                      </p:cBhvr>
                                    </p:animEffect>
                                  </p:childTnLst>
                                </p:cTn>
                              </p:par>
                              <p:par>
                                <p:cTn fill="hold" nodeType="withEffect" presetClass="entr" presetID="10" presetSubtype="0">
                                  <p:stCondLst>
                                    <p:cond delay="0"/>
                                  </p:stCondLst>
                                  <p:childTnLst>
                                    <p:set>
                                      <p:cBhvr>
                                        <p:cTn dur="1" fill="hold">
                                          <p:stCondLst>
                                            <p:cond delay="0"/>
                                          </p:stCondLst>
                                        </p:cTn>
                                        <p:tgtEl>
                                          <p:spTgt spid="297"/>
                                        </p:tgtEl>
                                        <p:attrNameLst>
                                          <p:attrName>style.visibility</p:attrName>
                                        </p:attrNameLst>
                                      </p:cBhvr>
                                      <p:to>
                                        <p:strVal val="visible"/>
                                      </p:to>
                                    </p:set>
                                    <p:animEffect filter="fade" transition="in">
                                      <p:cBhvr>
                                        <p:cTn dur="1000"/>
                                        <p:tgtEl>
                                          <p:spTgt spid="29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8"/>
                                        </p:tgtEl>
                                        <p:attrNameLst>
                                          <p:attrName>style.visibility</p:attrName>
                                        </p:attrNameLst>
                                      </p:cBhvr>
                                      <p:to>
                                        <p:strVal val="visible"/>
                                      </p:to>
                                    </p:set>
                                    <p:animEffect filter="fade" transition="in">
                                      <p:cBhvr>
                                        <p:cTn dur="1000"/>
                                        <p:tgtEl>
                                          <p:spTgt spid="298"/>
                                        </p:tgtEl>
                                      </p:cBhvr>
                                    </p:animEffect>
                                  </p:childTnLst>
                                </p:cTn>
                              </p:par>
                              <p:par>
                                <p:cTn fill="hold" nodeType="withEffect" presetClass="entr" presetID="10" presetSubtype="0">
                                  <p:stCondLst>
                                    <p:cond delay="0"/>
                                  </p:stCondLst>
                                  <p:childTnLst>
                                    <p:set>
                                      <p:cBhvr>
                                        <p:cTn dur="1" fill="hold">
                                          <p:stCondLst>
                                            <p:cond delay="0"/>
                                          </p:stCondLst>
                                        </p:cTn>
                                        <p:tgtEl>
                                          <p:spTgt spid="299"/>
                                        </p:tgtEl>
                                        <p:attrNameLst>
                                          <p:attrName>style.visibility</p:attrName>
                                        </p:attrNameLst>
                                      </p:cBhvr>
                                      <p:to>
                                        <p:strVal val="visible"/>
                                      </p:to>
                                    </p:set>
                                    <p:animEffect filter="fade" transition="in">
                                      <p:cBhvr>
                                        <p:cTn dur="1000"/>
                                        <p:tgtEl>
                                          <p:spTgt spid="29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1"/>
                                        </p:tgtEl>
                                        <p:attrNameLst>
                                          <p:attrName>style.visibility</p:attrName>
                                        </p:attrNameLst>
                                      </p:cBhvr>
                                      <p:to>
                                        <p:strVal val="visible"/>
                                      </p:to>
                                    </p:set>
                                    <p:animEffect filter="fade" transition="in">
                                      <p:cBhvr>
                                        <p:cTn dur="1000"/>
                                        <p:tgtEl>
                                          <p:spTgt spid="30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7" name="Shape 127"/>
        <p:cNvGrpSpPr/>
        <p:nvPr/>
      </p:nvGrpSpPr>
      <p:grpSpPr>
        <a:xfrm>
          <a:off x="0" y="0"/>
          <a:ext cx="0" cy="0"/>
          <a:chOff x="0" y="0"/>
          <a:chExt cx="0" cy="0"/>
        </a:xfrm>
      </p:grpSpPr>
      <p:sp>
        <p:nvSpPr>
          <p:cNvPr id="128" name="Google Shape;128;p31"/>
          <p:cNvSpPr txBox="1"/>
          <p:nvPr/>
        </p:nvSpPr>
        <p:spPr>
          <a:xfrm>
            <a:off x="3239550" y="157575"/>
            <a:ext cx="2664900" cy="864600"/>
          </a:xfrm>
          <a:prstGeom prst="rect">
            <a:avLst/>
          </a:prstGeom>
          <a:noFill/>
          <a:ln>
            <a:noFill/>
          </a:ln>
        </p:spPr>
        <p:txBody>
          <a:bodyPr anchorCtr="0" anchor="t" bIns="91425" lIns="91425" spcFirstLastPara="1" rIns="91425" wrap="square" tIns="91425">
            <a:noAutofit/>
          </a:bodyPr>
          <a:lstStyle/>
          <a:p>
            <a:pPr indent="0" lvl="0" marL="0" rtl="0" algn="ctr">
              <a:lnSpc>
                <a:spcPct val="90000"/>
              </a:lnSpc>
              <a:spcBef>
                <a:spcPts val="0"/>
              </a:spcBef>
              <a:spcAft>
                <a:spcPts val="0"/>
              </a:spcAft>
              <a:buNone/>
            </a:pPr>
            <a:r>
              <a:rPr b="1" lang="en" sz="4800">
                <a:solidFill>
                  <a:schemeClr val="lt1"/>
                </a:solidFill>
                <a:latin typeface="Roboto"/>
                <a:ea typeface="Roboto"/>
                <a:cs typeface="Roboto"/>
                <a:sym typeface="Roboto"/>
              </a:rPr>
              <a:t>Agenda</a:t>
            </a:r>
            <a:endParaRPr sz="3000">
              <a:solidFill>
                <a:schemeClr val="lt1"/>
              </a:solidFill>
              <a:latin typeface="Roboto Thin"/>
              <a:ea typeface="Roboto Thin"/>
              <a:cs typeface="Roboto Thin"/>
              <a:sym typeface="Roboto Thin"/>
            </a:endParaRPr>
          </a:p>
        </p:txBody>
      </p:sp>
      <p:cxnSp>
        <p:nvCxnSpPr>
          <p:cNvPr id="129" name="Google Shape;129;p31"/>
          <p:cNvCxnSpPr/>
          <p:nvPr/>
        </p:nvCxnSpPr>
        <p:spPr>
          <a:xfrm>
            <a:off x="338950" y="2090936"/>
            <a:ext cx="1772400" cy="0"/>
          </a:xfrm>
          <a:prstGeom prst="straightConnector1">
            <a:avLst/>
          </a:prstGeom>
          <a:noFill/>
          <a:ln cap="flat" cmpd="sng" w="38100">
            <a:solidFill>
              <a:srgbClr val="FFFFFF"/>
            </a:solidFill>
            <a:prstDash val="solid"/>
            <a:round/>
            <a:headEnd len="med" w="med" type="none"/>
            <a:tailEnd len="med" w="med" type="none"/>
          </a:ln>
        </p:spPr>
      </p:cxnSp>
      <p:cxnSp>
        <p:nvCxnSpPr>
          <p:cNvPr id="130" name="Google Shape;130;p31"/>
          <p:cNvCxnSpPr/>
          <p:nvPr/>
        </p:nvCxnSpPr>
        <p:spPr>
          <a:xfrm>
            <a:off x="2557633" y="2090936"/>
            <a:ext cx="1772400" cy="0"/>
          </a:xfrm>
          <a:prstGeom prst="straightConnector1">
            <a:avLst/>
          </a:prstGeom>
          <a:noFill/>
          <a:ln cap="flat" cmpd="sng" w="38100">
            <a:solidFill>
              <a:srgbClr val="FFFFFF"/>
            </a:solidFill>
            <a:prstDash val="solid"/>
            <a:round/>
            <a:headEnd len="med" w="med" type="none"/>
            <a:tailEnd len="med" w="med" type="none"/>
          </a:ln>
        </p:spPr>
      </p:cxnSp>
      <p:cxnSp>
        <p:nvCxnSpPr>
          <p:cNvPr id="131" name="Google Shape;131;p31"/>
          <p:cNvCxnSpPr/>
          <p:nvPr/>
        </p:nvCxnSpPr>
        <p:spPr>
          <a:xfrm>
            <a:off x="4776317" y="2090936"/>
            <a:ext cx="1772400" cy="0"/>
          </a:xfrm>
          <a:prstGeom prst="straightConnector1">
            <a:avLst/>
          </a:prstGeom>
          <a:noFill/>
          <a:ln cap="flat" cmpd="sng" w="38100">
            <a:solidFill>
              <a:srgbClr val="FFFFFF"/>
            </a:solidFill>
            <a:prstDash val="solid"/>
            <a:round/>
            <a:headEnd len="med" w="med" type="none"/>
            <a:tailEnd len="med" w="med" type="none"/>
          </a:ln>
        </p:spPr>
      </p:cxnSp>
      <p:cxnSp>
        <p:nvCxnSpPr>
          <p:cNvPr id="132" name="Google Shape;132;p31"/>
          <p:cNvCxnSpPr/>
          <p:nvPr/>
        </p:nvCxnSpPr>
        <p:spPr>
          <a:xfrm>
            <a:off x="6995000" y="2090936"/>
            <a:ext cx="1772400" cy="0"/>
          </a:xfrm>
          <a:prstGeom prst="straightConnector1">
            <a:avLst/>
          </a:prstGeom>
          <a:noFill/>
          <a:ln cap="flat" cmpd="sng" w="38100">
            <a:solidFill>
              <a:srgbClr val="FFFFFF"/>
            </a:solidFill>
            <a:prstDash val="solid"/>
            <a:round/>
            <a:headEnd len="med" w="med" type="none"/>
            <a:tailEnd len="med" w="med" type="none"/>
          </a:ln>
        </p:spPr>
      </p:cxnSp>
      <p:sp>
        <p:nvSpPr>
          <p:cNvPr id="133" name="Google Shape;133;p31"/>
          <p:cNvSpPr txBox="1"/>
          <p:nvPr/>
        </p:nvSpPr>
        <p:spPr>
          <a:xfrm>
            <a:off x="115450" y="2346575"/>
            <a:ext cx="2219400" cy="11100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 sz="3000">
                <a:solidFill>
                  <a:schemeClr val="lt1"/>
                </a:solidFill>
                <a:latin typeface="Roboto"/>
                <a:ea typeface="Roboto"/>
                <a:cs typeface="Roboto"/>
                <a:sym typeface="Roboto"/>
              </a:rPr>
              <a:t>WHAT</a:t>
            </a:r>
            <a:r>
              <a:rPr lang="en" sz="2000">
                <a:solidFill>
                  <a:schemeClr val="lt1"/>
                </a:solidFill>
                <a:latin typeface="Roboto Light"/>
                <a:ea typeface="Roboto Light"/>
                <a:cs typeface="Roboto Light"/>
                <a:sym typeface="Roboto Light"/>
              </a:rPr>
              <a:t> </a:t>
            </a:r>
            <a:br>
              <a:rPr lang="en" sz="2000">
                <a:solidFill>
                  <a:schemeClr val="lt1"/>
                </a:solidFill>
                <a:latin typeface="Roboto Light"/>
                <a:ea typeface="Roboto Light"/>
                <a:cs typeface="Roboto Light"/>
                <a:sym typeface="Roboto Light"/>
              </a:rPr>
            </a:br>
            <a:r>
              <a:rPr lang="en" sz="1800">
                <a:solidFill>
                  <a:schemeClr val="lt1"/>
                </a:solidFill>
                <a:latin typeface="Roboto Light"/>
                <a:ea typeface="Roboto Light"/>
                <a:cs typeface="Roboto Light"/>
                <a:sym typeface="Roboto Light"/>
              </a:rPr>
              <a:t>we do and how</a:t>
            </a:r>
            <a:endParaRPr sz="1800"/>
          </a:p>
        </p:txBody>
      </p:sp>
      <p:sp>
        <p:nvSpPr>
          <p:cNvPr id="134" name="Google Shape;134;p31"/>
          <p:cNvSpPr txBox="1"/>
          <p:nvPr/>
        </p:nvSpPr>
        <p:spPr>
          <a:xfrm>
            <a:off x="2193275" y="2346575"/>
            <a:ext cx="2501100" cy="10197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 sz="3000">
                <a:solidFill>
                  <a:schemeClr val="lt1"/>
                </a:solidFill>
                <a:latin typeface="Roboto"/>
                <a:ea typeface="Roboto"/>
                <a:cs typeface="Roboto"/>
                <a:sym typeface="Roboto"/>
              </a:rPr>
              <a:t>WHY</a:t>
            </a:r>
            <a:br>
              <a:rPr lang="en" sz="2000">
                <a:solidFill>
                  <a:schemeClr val="lt1"/>
                </a:solidFill>
                <a:latin typeface="Roboto Light"/>
                <a:ea typeface="Roboto Light"/>
                <a:cs typeface="Roboto Light"/>
                <a:sym typeface="Roboto Light"/>
              </a:rPr>
            </a:br>
            <a:r>
              <a:rPr lang="en" sz="1800">
                <a:solidFill>
                  <a:schemeClr val="lt1"/>
                </a:solidFill>
                <a:latin typeface="Roboto Light"/>
                <a:ea typeface="Roboto Light"/>
                <a:cs typeface="Roboto Light"/>
                <a:sym typeface="Roboto Light"/>
              </a:rPr>
              <a:t>ETTL: o</a:t>
            </a:r>
            <a:r>
              <a:rPr lang="en" sz="1800">
                <a:solidFill>
                  <a:schemeClr val="lt1"/>
                </a:solidFill>
                <a:latin typeface="Roboto Light"/>
                <a:ea typeface="Roboto Light"/>
                <a:cs typeface="Roboto Light"/>
                <a:sym typeface="Roboto Light"/>
              </a:rPr>
              <a:t>ur c</a:t>
            </a:r>
            <a:r>
              <a:rPr lang="en" sz="1800">
                <a:solidFill>
                  <a:schemeClr val="lt1"/>
                </a:solidFill>
                <a:latin typeface="Roboto Light"/>
                <a:ea typeface="Roboto Light"/>
                <a:cs typeface="Roboto Light"/>
                <a:sym typeface="Roboto Light"/>
              </a:rPr>
              <a:t>hallenges</a:t>
            </a:r>
            <a:endParaRPr sz="1800"/>
          </a:p>
        </p:txBody>
      </p:sp>
      <p:sp>
        <p:nvSpPr>
          <p:cNvPr id="135" name="Google Shape;135;p31"/>
          <p:cNvSpPr txBox="1"/>
          <p:nvPr/>
        </p:nvSpPr>
        <p:spPr>
          <a:xfrm>
            <a:off x="4572025" y="2346575"/>
            <a:ext cx="2181000" cy="14493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 sz="3000">
                <a:solidFill>
                  <a:schemeClr val="lt1"/>
                </a:solidFill>
                <a:latin typeface="Roboto"/>
                <a:ea typeface="Roboto"/>
                <a:cs typeface="Roboto"/>
                <a:sym typeface="Roboto"/>
              </a:rPr>
              <a:t>HOW</a:t>
            </a:r>
            <a:r>
              <a:rPr lang="en" sz="2000">
                <a:solidFill>
                  <a:schemeClr val="lt1"/>
                </a:solidFill>
                <a:latin typeface="Roboto Light"/>
                <a:ea typeface="Roboto Light"/>
                <a:cs typeface="Roboto Light"/>
                <a:sym typeface="Roboto Light"/>
              </a:rPr>
              <a:t> </a:t>
            </a:r>
            <a:br>
              <a:rPr lang="en" sz="2000">
                <a:solidFill>
                  <a:schemeClr val="lt1"/>
                </a:solidFill>
                <a:latin typeface="Roboto Light"/>
                <a:ea typeface="Roboto Light"/>
                <a:cs typeface="Roboto Light"/>
                <a:sym typeface="Roboto Light"/>
              </a:rPr>
            </a:br>
            <a:r>
              <a:rPr lang="en" sz="1800">
                <a:solidFill>
                  <a:schemeClr val="lt1"/>
                </a:solidFill>
                <a:latin typeface="Roboto Light"/>
                <a:ea typeface="Roboto Light"/>
                <a:cs typeface="Roboto Light"/>
                <a:sym typeface="Roboto Light"/>
              </a:rPr>
              <a:t>it </a:t>
            </a:r>
            <a:r>
              <a:rPr lang="en" sz="1800">
                <a:solidFill>
                  <a:schemeClr val="lt1"/>
                </a:solidFill>
                <a:latin typeface="Roboto Light"/>
                <a:ea typeface="Roboto Light"/>
                <a:cs typeface="Roboto Light"/>
                <a:sym typeface="Roboto Light"/>
              </a:rPr>
              <a:t>solves them</a:t>
            </a:r>
            <a:endParaRPr sz="1800">
              <a:solidFill>
                <a:schemeClr val="lt1"/>
              </a:solidFill>
              <a:latin typeface="Roboto Light"/>
              <a:ea typeface="Roboto Light"/>
              <a:cs typeface="Roboto Light"/>
              <a:sym typeface="Roboto Light"/>
            </a:endParaRPr>
          </a:p>
        </p:txBody>
      </p:sp>
      <p:sp>
        <p:nvSpPr>
          <p:cNvPr id="136" name="Google Shape;136;p31"/>
          <p:cNvSpPr txBox="1"/>
          <p:nvPr/>
        </p:nvSpPr>
        <p:spPr>
          <a:xfrm>
            <a:off x="6733850" y="2346575"/>
            <a:ext cx="2294700" cy="985800"/>
          </a:xfrm>
          <a:prstGeom prst="rect">
            <a:avLst/>
          </a:prstGeom>
          <a:noFill/>
          <a:ln>
            <a:noFill/>
          </a:ln>
        </p:spPr>
        <p:txBody>
          <a:bodyPr anchorCtr="0" anchor="t" bIns="91425" lIns="91425" spcFirstLastPara="1" rIns="91425" wrap="square" tIns="91425">
            <a:noAutofit/>
          </a:bodyPr>
          <a:lstStyle/>
          <a:p>
            <a:pPr indent="0" lvl="0" marL="0" rtl="0" algn="ctr">
              <a:lnSpc>
                <a:spcPct val="140000"/>
              </a:lnSpc>
              <a:spcBef>
                <a:spcPts val="0"/>
              </a:spcBef>
              <a:spcAft>
                <a:spcPts val="0"/>
              </a:spcAft>
              <a:buNone/>
            </a:pPr>
            <a:r>
              <a:rPr b="1" lang="en" sz="2400">
                <a:solidFill>
                  <a:schemeClr val="lt1"/>
                </a:solidFill>
                <a:latin typeface="Roboto"/>
                <a:ea typeface="Roboto"/>
                <a:cs typeface="Roboto"/>
                <a:sym typeface="Roboto"/>
              </a:rPr>
              <a:t>MONITORING</a:t>
            </a:r>
            <a:br>
              <a:rPr b="1" lang="en" sz="2400">
                <a:solidFill>
                  <a:schemeClr val="lt1"/>
                </a:solidFill>
                <a:latin typeface="Roboto"/>
                <a:ea typeface="Roboto"/>
                <a:cs typeface="Roboto"/>
                <a:sym typeface="Roboto"/>
              </a:rPr>
            </a:br>
            <a:r>
              <a:rPr lang="en" sz="1800">
                <a:solidFill>
                  <a:schemeClr val="lt1"/>
                </a:solidFill>
                <a:latin typeface="Roboto Light"/>
                <a:ea typeface="Roboto Light"/>
                <a:cs typeface="Roboto Light"/>
                <a:sym typeface="Roboto Light"/>
              </a:rPr>
              <a:t>t</a:t>
            </a:r>
            <a:r>
              <a:rPr lang="en" sz="1800">
                <a:solidFill>
                  <a:schemeClr val="lt1"/>
                </a:solidFill>
                <a:latin typeface="Roboto Light"/>
                <a:ea typeface="Roboto Light"/>
                <a:cs typeface="Roboto Light"/>
                <a:sym typeface="Roboto Light"/>
              </a:rPr>
              <a:t>he whole thing</a:t>
            </a:r>
            <a:endParaRPr b="1" sz="1800"/>
          </a:p>
        </p:txBody>
      </p:sp>
      <p:sp>
        <p:nvSpPr>
          <p:cNvPr id="137" name="Google Shape;137;p3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9"/>
                                        </p:tgtEl>
                                        <p:attrNameLst>
                                          <p:attrName>style.visibility</p:attrName>
                                        </p:attrNameLst>
                                      </p:cBhvr>
                                      <p:to>
                                        <p:strVal val="visible"/>
                                      </p:to>
                                    </p:set>
                                    <p:animEffect filter="fade" transition="in">
                                      <p:cBhvr>
                                        <p:cTn dur="1000"/>
                                        <p:tgtEl>
                                          <p:spTgt spid="129"/>
                                        </p:tgtEl>
                                      </p:cBhvr>
                                    </p:animEffect>
                                  </p:childTnLst>
                                </p:cTn>
                              </p:par>
                              <p:par>
                                <p:cTn fill="hold" nodeType="withEffect" presetClass="entr" presetID="10" presetSubtype="0">
                                  <p:stCondLst>
                                    <p:cond delay="0"/>
                                  </p:stCondLst>
                                  <p:childTnLst>
                                    <p:set>
                                      <p:cBhvr>
                                        <p:cTn dur="1" fill="hold">
                                          <p:stCondLst>
                                            <p:cond delay="0"/>
                                          </p:stCondLst>
                                        </p:cTn>
                                        <p:tgtEl>
                                          <p:spTgt spid="133"/>
                                        </p:tgtEl>
                                        <p:attrNameLst>
                                          <p:attrName>style.visibility</p:attrName>
                                        </p:attrNameLst>
                                      </p:cBhvr>
                                      <p:to>
                                        <p:strVal val="visible"/>
                                      </p:to>
                                    </p:set>
                                    <p:animEffect filter="fade" transition="in">
                                      <p:cBhvr>
                                        <p:cTn dur="1000"/>
                                        <p:tgtEl>
                                          <p:spTgt spid="13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0"/>
                                        </p:tgtEl>
                                        <p:attrNameLst>
                                          <p:attrName>style.visibility</p:attrName>
                                        </p:attrNameLst>
                                      </p:cBhvr>
                                      <p:to>
                                        <p:strVal val="visible"/>
                                      </p:to>
                                    </p:set>
                                    <p:animEffect filter="fade" transition="in">
                                      <p:cBhvr>
                                        <p:cTn dur="1000"/>
                                        <p:tgtEl>
                                          <p:spTgt spid="130"/>
                                        </p:tgtEl>
                                      </p:cBhvr>
                                    </p:animEffect>
                                  </p:childTnLst>
                                </p:cTn>
                              </p:par>
                              <p:par>
                                <p:cTn fill="hold" nodeType="withEffect" presetClass="entr" presetID="10" presetSubtype="0">
                                  <p:stCondLst>
                                    <p:cond delay="0"/>
                                  </p:stCondLst>
                                  <p:childTnLst>
                                    <p:set>
                                      <p:cBhvr>
                                        <p:cTn dur="1" fill="hold">
                                          <p:stCondLst>
                                            <p:cond delay="0"/>
                                          </p:stCondLst>
                                        </p:cTn>
                                        <p:tgtEl>
                                          <p:spTgt spid="134"/>
                                        </p:tgtEl>
                                        <p:attrNameLst>
                                          <p:attrName>style.visibility</p:attrName>
                                        </p:attrNameLst>
                                      </p:cBhvr>
                                      <p:to>
                                        <p:strVal val="visible"/>
                                      </p:to>
                                    </p:set>
                                    <p:animEffect filter="fade" transition="in">
                                      <p:cBhvr>
                                        <p:cTn dur="1000"/>
                                        <p:tgtEl>
                                          <p:spTgt spid="13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1"/>
                                        </p:tgtEl>
                                        <p:attrNameLst>
                                          <p:attrName>style.visibility</p:attrName>
                                        </p:attrNameLst>
                                      </p:cBhvr>
                                      <p:to>
                                        <p:strVal val="visible"/>
                                      </p:to>
                                    </p:set>
                                    <p:animEffect filter="fade" transition="in">
                                      <p:cBhvr>
                                        <p:cTn dur="1000"/>
                                        <p:tgtEl>
                                          <p:spTgt spid="131"/>
                                        </p:tgtEl>
                                      </p:cBhvr>
                                    </p:animEffect>
                                  </p:childTnLst>
                                </p:cTn>
                              </p:par>
                              <p:par>
                                <p:cTn fill="hold" nodeType="withEffect" presetClass="entr" presetID="10" presetSubtype="0">
                                  <p:stCondLst>
                                    <p:cond delay="0"/>
                                  </p:stCondLst>
                                  <p:childTnLst>
                                    <p:set>
                                      <p:cBhvr>
                                        <p:cTn dur="1" fill="hold">
                                          <p:stCondLst>
                                            <p:cond delay="0"/>
                                          </p:stCondLst>
                                        </p:cTn>
                                        <p:tgtEl>
                                          <p:spTgt spid="135"/>
                                        </p:tgtEl>
                                        <p:attrNameLst>
                                          <p:attrName>style.visibility</p:attrName>
                                        </p:attrNameLst>
                                      </p:cBhvr>
                                      <p:to>
                                        <p:strVal val="visible"/>
                                      </p:to>
                                    </p:set>
                                    <p:animEffect filter="fade" transition="in">
                                      <p:cBhvr>
                                        <p:cTn dur="1000"/>
                                        <p:tgtEl>
                                          <p:spTgt spid="13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2"/>
                                        </p:tgtEl>
                                        <p:attrNameLst>
                                          <p:attrName>style.visibility</p:attrName>
                                        </p:attrNameLst>
                                      </p:cBhvr>
                                      <p:to>
                                        <p:strVal val="visible"/>
                                      </p:to>
                                    </p:set>
                                    <p:animEffect filter="fade" transition="in">
                                      <p:cBhvr>
                                        <p:cTn dur="1000"/>
                                        <p:tgtEl>
                                          <p:spTgt spid="132"/>
                                        </p:tgtEl>
                                      </p:cBhvr>
                                    </p:animEffect>
                                  </p:childTnLst>
                                </p:cTn>
                              </p:par>
                              <p:par>
                                <p:cTn fill="hold" nodeType="withEffect" presetClass="entr" presetID="10" presetSubtype="0">
                                  <p:stCondLst>
                                    <p:cond delay="0"/>
                                  </p:stCondLst>
                                  <p:childTnLst>
                                    <p:set>
                                      <p:cBhvr>
                                        <p:cTn dur="1" fill="hold">
                                          <p:stCondLst>
                                            <p:cond delay="0"/>
                                          </p:stCondLst>
                                        </p:cTn>
                                        <p:tgtEl>
                                          <p:spTgt spid="136"/>
                                        </p:tgtEl>
                                        <p:attrNameLst>
                                          <p:attrName>style.visibility</p:attrName>
                                        </p:attrNameLst>
                                      </p:cBhvr>
                                      <p:to>
                                        <p:strVal val="visible"/>
                                      </p:to>
                                    </p:set>
                                    <p:animEffect filter="fade" transition="in">
                                      <p:cBhvr>
                                        <p:cTn dur="1000"/>
                                        <p:tgtEl>
                                          <p:spTgt spid="13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6" name="Shape 306"/>
        <p:cNvGrpSpPr/>
        <p:nvPr/>
      </p:nvGrpSpPr>
      <p:grpSpPr>
        <a:xfrm>
          <a:off x="0" y="0"/>
          <a:ext cx="0" cy="0"/>
          <a:chOff x="0" y="0"/>
          <a:chExt cx="0" cy="0"/>
        </a:xfrm>
      </p:grpSpPr>
      <p:pic>
        <p:nvPicPr>
          <p:cNvPr id="307" name="Google Shape;307;p49"/>
          <p:cNvPicPr preferRelativeResize="0"/>
          <p:nvPr/>
        </p:nvPicPr>
        <p:blipFill>
          <a:blip r:embed="rId3">
            <a:alphaModFix/>
          </a:blip>
          <a:stretch>
            <a:fillRect/>
          </a:stretch>
        </p:blipFill>
        <p:spPr>
          <a:xfrm>
            <a:off x="5214945" y="1643131"/>
            <a:ext cx="1386600" cy="1399544"/>
          </a:xfrm>
          <a:prstGeom prst="rect">
            <a:avLst/>
          </a:prstGeom>
          <a:noFill/>
          <a:ln>
            <a:noFill/>
          </a:ln>
        </p:spPr>
      </p:pic>
      <p:sp>
        <p:nvSpPr>
          <p:cNvPr id="308" name="Google Shape;308;p49"/>
          <p:cNvSpPr txBox="1"/>
          <p:nvPr/>
        </p:nvSpPr>
        <p:spPr>
          <a:xfrm>
            <a:off x="1574270" y="1974050"/>
            <a:ext cx="2304300" cy="7377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lang="en" sz="2400">
                <a:solidFill>
                  <a:schemeClr val="dk1"/>
                </a:solidFill>
                <a:latin typeface="Roboto Light"/>
                <a:ea typeface="Roboto Light"/>
                <a:cs typeface="Roboto Light"/>
                <a:sym typeface="Roboto Light"/>
              </a:rPr>
              <a:t>Data sources</a:t>
            </a:r>
            <a:endParaRPr sz="2400">
              <a:solidFill>
                <a:schemeClr val="dk1"/>
              </a:solidFill>
              <a:latin typeface="Roboto Light"/>
              <a:ea typeface="Roboto Light"/>
              <a:cs typeface="Roboto Light"/>
              <a:sym typeface="Roboto Light"/>
            </a:endParaRPr>
          </a:p>
        </p:txBody>
      </p:sp>
      <p:cxnSp>
        <p:nvCxnSpPr>
          <p:cNvPr id="309" name="Google Shape;309;p49"/>
          <p:cNvCxnSpPr>
            <a:stCxn id="308" idx="3"/>
          </p:cNvCxnSpPr>
          <p:nvPr/>
        </p:nvCxnSpPr>
        <p:spPr>
          <a:xfrm>
            <a:off x="3878570" y="2342900"/>
            <a:ext cx="1386600" cy="0"/>
          </a:xfrm>
          <a:prstGeom prst="straightConnector1">
            <a:avLst/>
          </a:prstGeom>
          <a:noFill/>
          <a:ln cap="flat" cmpd="sng" w="19050">
            <a:solidFill>
              <a:srgbClr val="B45F06"/>
            </a:solidFill>
            <a:prstDash val="solid"/>
            <a:round/>
            <a:headEnd len="med" w="med" type="none"/>
            <a:tailEnd len="med" w="med" type="triangle"/>
          </a:ln>
        </p:spPr>
      </p:cxnSp>
      <p:sp>
        <p:nvSpPr>
          <p:cNvPr id="310" name="Google Shape;310;p49"/>
          <p:cNvSpPr txBox="1"/>
          <p:nvPr/>
        </p:nvSpPr>
        <p:spPr>
          <a:xfrm>
            <a:off x="6110875" y="1974050"/>
            <a:ext cx="2445900" cy="7377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lang="en" sz="2400">
                <a:solidFill>
                  <a:srgbClr val="B45F06"/>
                </a:solidFill>
                <a:latin typeface="Roboto Light"/>
                <a:ea typeface="Roboto Light"/>
                <a:cs typeface="Roboto Light"/>
                <a:sym typeface="Roboto Light"/>
              </a:rPr>
              <a:t>Bronze bucket</a:t>
            </a:r>
            <a:endParaRPr sz="2400">
              <a:solidFill>
                <a:srgbClr val="B45F06"/>
              </a:solidFill>
              <a:latin typeface="Roboto Light"/>
              <a:ea typeface="Roboto Light"/>
              <a:cs typeface="Roboto Light"/>
              <a:sym typeface="Roboto Light"/>
            </a:endParaRPr>
          </a:p>
        </p:txBody>
      </p:sp>
      <p:sp>
        <p:nvSpPr>
          <p:cNvPr id="311" name="Google Shape;311;p4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312" name="Google Shape;312;p49"/>
          <p:cNvSpPr txBox="1"/>
          <p:nvPr/>
        </p:nvSpPr>
        <p:spPr>
          <a:xfrm>
            <a:off x="1645225" y="101850"/>
            <a:ext cx="5853300" cy="614400"/>
          </a:xfrm>
          <a:prstGeom prst="rect">
            <a:avLst/>
          </a:prstGeom>
          <a:noFill/>
          <a:ln>
            <a:noFill/>
          </a:ln>
        </p:spPr>
        <p:txBody>
          <a:bodyPr anchorCtr="0" anchor="t" bIns="91425" lIns="91425" spcFirstLastPara="1" rIns="91425" wrap="square" tIns="91425">
            <a:noAutofit/>
          </a:bodyPr>
          <a:lstStyle/>
          <a:p>
            <a:pPr indent="0" lvl="0" marL="0" rtl="0" algn="ctr">
              <a:lnSpc>
                <a:spcPct val="90000"/>
              </a:lnSpc>
              <a:spcBef>
                <a:spcPts val="0"/>
              </a:spcBef>
              <a:spcAft>
                <a:spcPts val="0"/>
              </a:spcAft>
              <a:buNone/>
            </a:pPr>
            <a:r>
              <a:rPr b="1" lang="en" sz="3000">
                <a:solidFill>
                  <a:srgbClr val="B45F06"/>
                </a:solidFill>
                <a:latin typeface="Roboto"/>
                <a:ea typeface="Roboto"/>
                <a:cs typeface="Roboto"/>
                <a:sym typeface="Roboto"/>
              </a:rPr>
              <a:t>Bronze  =  Data gathering</a:t>
            </a:r>
            <a:endParaRPr sz="3000">
              <a:solidFill>
                <a:srgbClr val="B45F06"/>
              </a:solidFill>
              <a:latin typeface="Roboto Thin"/>
              <a:ea typeface="Roboto Thin"/>
              <a:cs typeface="Roboto Thin"/>
              <a:sym typeface="Roboto Thin"/>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6" name="Shape 316"/>
        <p:cNvGrpSpPr/>
        <p:nvPr/>
      </p:nvGrpSpPr>
      <p:grpSpPr>
        <a:xfrm>
          <a:off x="0" y="0"/>
          <a:ext cx="0" cy="0"/>
          <a:chOff x="0" y="0"/>
          <a:chExt cx="0" cy="0"/>
        </a:xfrm>
      </p:grpSpPr>
      <p:sp>
        <p:nvSpPr>
          <p:cNvPr id="317" name="Google Shape;317;p50"/>
          <p:cNvSpPr txBox="1"/>
          <p:nvPr/>
        </p:nvSpPr>
        <p:spPr>
          <a:xfrm>
            <a:off x="1645225" y="101850"/>
            <a:ext cx="5853300" cy="614400"/>
          </a:xfrm>
          <a:prstGeom prst="rect">
            <a:avLst/>
          </a:prstGeom>
          <a:noFill/>
          <a:ln>
            <a:noFill/>
          </a:ln>
        </p:spPr>
        <p:txBody>
          <a:bodyPr anchorCtr="0" anchor="t" bIns="91425" lIns="91425" spcFirstLastPara="1" rIns="91425" wrap="square" tIns="91425">
            <a:noAutofit/>
          </a:bodyPr>
          <a:lstStyle/>
          <a:p>
            <a:pPr indent="0" lvl="0" marL="0" rtl="0" algn="ctr">
              <a:lnSpc>
                <a:spcPct val="90000"/>
              </a:lnSpc>
              <a:spcBef>
                <a:spcPts val="0"/>
              </a:spcBef>
              <a:spcAft>
                <a:spcPts val="0"/>
              </a:spcAft>
              <a:buNone/>
            </a:pPr>
            <a:r>
              <a:rPr b="1" lang="en" sz="3000">
                <a:solidFill>
                  <a:srgbClr val="B45F06"/>
                </a:solidFill>
                <a:latin typeface="Roboto"/>
                <a:ea typeface="Roboto"/>
                <a:cs typeface="Roboto"/>
                <a:sym typeface="Roboto"/>
              </a:rPr>
              <a:t>Bronze  =  Data gathering</a:t>
            </a:r>
            <a:endParaRPr sz="3000">
              <a:solidFill>
                <a:srgbClr val="B45F06"/>
              </a:solidFill>
              <a:latin typeface="Roboto Thin"/>
              <a:ea typeface="Roboto Thin"/>
              <a:cs typeface="Roboto Thin"/>
              <a:sym typeface="Roboto Thin"/>
            </a:endParaRPr>
          </a:p>
        </p:txBody>
      </p:sp>
      <p:sp>
        <p:nvSpPr>
          <p:cNvPr id="318" name="Google Shape;318;p50"/>
          <p:cNvSpPr txBox="1"/>
          <p:nvPr/>
        </p:nvSpPr>
        <p:spPr>
          <a:xfrm>
            <a:off x="505600" y="1762150"/>
            <a:ext cx="8459100" cy="2324100"/>
          </a:xfrm>
          <a:prstGeom prst="rect">
            <a:avLst/>
          </a:prstGeom>
          <a:noFill/>
          <a:ln>
            <a:noFill/>
          </a:ln>
        </p:spPr>
        <p:txBody>
          <a:bodyPr anchorCtr="0" anchor="ctr" bIns="91425" lIns="91425" spcFirstLastPara="1" rIns="91425" wrap="square" tIns="91425">
            <a:noAutofit/>
          </a:bodyPr>
          <a:lstStyle/>
          <a:p>
            <a:pPr indent="-381000" lvl="0" marL="457200" rtl="0" algn="l">
              <a:lnSpc>
                <a:spcPct val="150000"/>
              </a:lnSpc>
              <a:spcBef>
                <a:spcPts val="0"/>
              </a:spcBef>
              <a:spcAft>
                <a:spcPts val="0"/>
              </a:spcAft>
              <a:buClr>
                <a:schemeClr val="dk1"/>
              </a:buClr>
              <a:buSzPts val="2400"/>
              <a:buFont typeface="Roboto Light"/>
              <a:buChar char="●"/>
            </a:pPr>
            <a:r>
              <a:rPr lang="en" sz="2400">
                <a:solidFill>
                  <a:schemeClr val="dk1"/>
                </a:solidFill>
                <a:latin typeface="Roboto Light"/>
                <a:ea typeface="Roboto Light"/>
                <a:cs typeface="Roboto Light"/>
                <a:sym typeface="Roboto Light"/>
              </a:rPr>
              <a:t>Bring</a:t>
            </a:r>
            <a:r>
              <a:rPr lang="en" sz="2400">
                <a:solidFill>
                  <a:schemeClr val="dk1"/>
                </a:solidFill>
                <a:latin typeface="Roboto Light"/>
                <a:ea typeface="Roboto Light"/>
                <a:cs typeface="Roboto Light"/>
                <a:sym typeface="Roboto Light"/>
              </a:rPr>
              <a:t> data</a:t>
            </a:r>
            <a:r>
              <a:rPr lang="en" sz="2400">
                <a:solidFill>
                  <a:schemeClr val="dk1"/>
                </a:solidFill>
                <a:latin typeface="Roboto Light"/>
                <a:ea typeface="Roboto Light"/>
                <a:cs typeface="Roboto Light"/>
                <a:sym typeface="Roboto Light"/>
              </a:rPr>
              <a:t> from all sources</a:t>
            </a:r>
            <a:r>
              <a:rPr lang="en" sz="2400">
                <a:solidFill>
                  <a:schemeClr val="dk1"/>
                </a:solidFill>
                <a:latin typeface="Roboto Light"/>
                <a:ea typeface="Roboto Light"/>
                <a:cs typeface="Roboto Light"/>
                <a:sym typeface="Roboto Light"/>
              </a:rPr>
              <a:t> into one place</a:t>
            </a:r>
            <a:endParaRPr sz="2400">
              <a:solidFill>
                <a:schemeClr val="dk1"/>
              </a:solidFill>
              <a:latin typeface="Roboto Light"/>
              <a:ea typeface="Roboto Light"/>
              <a:cs typeface="Roboto Light"/>
              <a:sym typeface="Roboto Light"/>
            </a:endParaRPr>
          </a:p>
          <a:p>
            <a:pPr indent="-381000" lvl="0" marL="457200" rtl="0" algn="l">
              <a:lnSpc>
                <a:spcPct val="150000"/>
              </a:lnSpc>
              <a:spcBef>
                <a:spcPts val="0"/>
              </a:spcBef>
              <a:spcAft>
                <a:spcPts val="0"/>
              </a:spcAft>
              <a:buClr>
                <a:schemeClr val="dk1"/>
              </a:buClr>
              <a:buSzPts val="2400"/>
              <a:buFont typeface="Roboto Light"/>
              <a:buChar char="●"/>
            </a:pPr>
            <a:r>
              <a:rPr lang="en" sz="2400">
                <a:solidFill>
                  <a:schemeClr val="dk1"/>
                </a:solidFill>
                <a:latin typeface="Roboto Light"/>
                <a:ea typeface="Roboto Light"/>
                <a:cs typeface="Roboto Light"/>
                <a:sym typeface="Roboto Light"/>
              </a:rPr>
              <a:t>Raw extract: no transformation, no renaming, no filtering</a:t>
            </a:r>
            <a:endParaRPr sz="2400">
              <a:solidFill>
                <a:schemeClr val="dk1"/>
              </a:solidFill>
              <a:latin typeface="Roboto Light"/>
              <a:ea typeface="Roboto Light"/>
              <a:cs typeface="Roboto Light"/>
              <a:sym typeface="Roboto Light"/>
            </a:endParaRPr>
          </a:p>
          <a:p>
            <a:pPr indent="-381000" lvl="0" marL="457200" rtl="0" algn="l">
              <a:lnSpc>
                <a:spcPct val="150000"/>
              </a:lnSpc>
              <a:spcBef>
                <a:spcPts val="0"/>
              </a:spcBef>
              <a:spcAft>
                <a:spcPts val="0"/>
              </a:spcAft>
              <a:buClr>
                <a:schemeClr val="dk1"/>
              </a:buClr>
              <a:buSzPts val="2400"/>
              <a:buFont typeface="Roboto Light"/>
              <a:buChar char="●"/>
            </a:pPr>
            <a:r>
              <a:rPr lang="en" sz="2400">
                <a:solidFill>
                  <a:schemeClr val="dk1"/>
                </a:solidFill>
                <a:latin typeface="Roboto Light"/>
                <a:ea typeface="Roboto Light"/>
                <a:cs typeface="Roboto Light"/>
                <a:sym typeface="Roboto Light"/>
              </a:rPr>
              <a:t>Structured data</a:t>
            </a:r>
            <a:endParaRPr sz="2400">
              <a:solidFill>
                <a:schemeClr val="dk1"/>
              </a:solidFill>
              <a:latin typeface="Roboto Light"/>
              <a:ea typeface="Roboto Light"/>
              <a:cs typeface="Roboto Light"/>
              <a:sym typeface="Roboto Light"/>
            </a:endParaRPr>
          </a:p>
        </p:txBody>
      </p:sp>
      <p:sp>
        <p:nvSpPr>
          <p:cNvPr id="319" name="Google Shape;319;p5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8">
                                            <p:txEl>
                                              <p:pRg end="0" st="0"/>
                                            </p:txEl>
                                          </p:spTgt>
                                        </p:tgtEl>
                                        <p:attrNameLst>
                                          <p:attrName>style.visibility</p:attrName>
                                        </p:attrNameLst>
                                      </p:cBhvr>
                                      <p:to>
                                        <p:strVal val="visible"/>
                                      </p:to>
                                    </p:set>
                                    <p:animEffect filter="fade" transition="in">
                                      <p:cBhvr>
                                        <p:cTn dur="700"/>
                                        <p:tgtEl>
                                          <p:spTgt spid="31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8">
                                            <p:txEl>
                                              <p:pRg end="1" st="1"/>
                                            </p:txEl>
                                          </p:spTgt>
                                        </p:tgtEl>
                                        <p:attrNameLst>
                                          <p:attrName>style.visibility</p:attrName>
                                        </p:attrNameLst>
                                      </p:cBhvr>
                                      <p:to>
                                        <p:strVal val="visible"/>
                                      </p:to>
                                    </p:set>
                                    <p:animEffect filter="fade" transition="in">
                                      <p:cBhvr>
                                        <p:cTn dur="700"/>
                                        <p:tgtEl>
                                          <p:spTgt spid="31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8">
                                            <p:txEl>
                                              <p:pRg end="2" st="2"/>
                                            </p:txEl>
                                          </p:spTgt>
                                        </p:tgtEl>
                                        <p:attrNameLst>
                                          <p:attrName>style.visibility</p:attrName>
                                        </p:attrNameLst>
                                      </p:cBhvr>
                                      <p:to>
                                        <p:strVal val="visible"/>
                                      </p:to>
                                    </p:set>
                                    <p:animEffect filter="fade" transition="in">
                                      <p:cBhvr>
                                        <p:cTn dur="700"/>
                                        <p:tgtEl>
                                          <p:spTgt spid="318">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3" name="Shape 323"/>
        <p:cNvGrpSpPr/>
        <p:nvPr/>
      </p:nvGrpSpPr>
      <p:grpSpPr>
        <a:xfrm>
          <a:off x="0" y="0"/>
          <a:ext cx="0" cy="0"/>
          <a:chOff x="0" y="0"/>
          <a:chExt cx="0" cy="0"/>
        </a:xfrm>
      </p:grpSpPr>
      <p:sp>
        <p:nvSpPr>
          <p:cNvPr id="324" name="Google Shape;324;p51"/>
          <p:cNvSpPr txBox="1"/>
          <p:nvPr/>
        </p:nvSpPr>
        <p:spPr>
          <a:xfrm>
            <a:off x="132750" y="1465200"/>
            <a:ext cx="3629400" cy="26703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en" u="sng">
                <a:latin typeface="Roboto"/>
                <a:ea typeface="Roboto"/>
                <a:cs typeface="Roboto"/>
                <a:sym typeface="Roboto"/>
              </a:rPr>
              <a:t>customer_hourly_usage</a:t>
            </a:r>
            <a:endParaRPr b="1" u="sng">
              <a:latin typeface="Roboto"/>
              <a:ea typeface="Roboto"/>
              <a:cs typeface="Roboto"/>
              <a:sym typeface="Roboto"/>
            </a:endParaRPr>
          </a:p>
          <a:p>
            <a:pPr indent="0" lvl="0" marL="0" rtl="0" algn="l">
              <a:lnSpc>
                <a:spcPct val="115000"/>
              </a:lnSpc>
              <a:spcBef>
                <a:spcPts val="0"/>
              </a:spcBef>
              <a:spcAft>
                <a:spcPts val="0"/>
              </a:spcAft>
              <a:buNone/>
            </a:pPr>
            <a:br>
              <a:rPr lang="en">
                <a:latin typeface="Roboto Light"/>
                <a:ea typeface="Roboto Light"/>
                <a:cs typeface="Roboto Light"/>
                <a:sym typeface="Roboto Light"/>
              </a:rPr>
            </a:br>
            <a:r>
              <a:rPr lang="en">
                <a:latin typeface="Roboto Light"/>
                <a:ea typeface="Roboto Light"/>
                <a:cs typeface="Roboto Light"/>
                <a:sym typeface="Roboto Light"/>
              </a:rPr>
              <a:t>c</a:t>
            </a:r>
            <a:r>
              <a:rPr lang="en">
                <a:latin typeface="Roboto Light"/>
                <a:ea typeface="Roboto Light"/>
                <a:cs typeface="Roboto Light"/>
                <a:sym typeface="Roboto Light"/>
              </a:rPr>
              <a:t>ustomer_id	</a:t>
            </a:r>
            <a:r>
              <a:rPr b="1" lang="en">
                <a:latin typeface="Roboto"/>
                <a:ea typeface="Roboto"/>
                <a:cs typeface="Roboto"/>
                <a:sym typeface="Roboto"/>
              </a:rPr>
              <a:t>22</a:t>
            </a:r>
            <a:endParaRPr b="1">
              <a:latin typeface="Roboto"/>
              <a:ea typeface="Roboto"/>
              <a:cs typeface="Roboto"/>
              <a:sym typeface="Roboto"/>
            </a:endParaRPr>
          </a:p>
          <a:p>
            <a:pPr indent="0" lvl="0" marL="0" rtl="0" algn="l">
              <a:lnSpc>
                <a:spcPct val="115000"/>
              </a:lnSpc>
              <a:spcBef>
                <a:spcPts val="0"/>
              </a:spcBef>
              <a:spcAft>
                <a:spcPts val="0"/>
              </a:spcAft>
              <a:buNone/>
            </a:pPr>
            <a:r>
              <a:rPr lang="en">
                <a:latin typeface="Roboto Light"/>
                <a:ea typeface="Roboto Light"/>
                <a:cs typeface="Roboto Light"/>
                <a:sym typeface="Roboto Light"/>
              </a:rPr>
              <a:t>n</a:t>
            </a:r>
            <a:r>
              <a:rPr lang="en">
                <a:latin typeface="Roboto Light"/>
                <a:ea typeface="Roboto Light"/>
                <a:cs typeface="Roboto Light"/>
                <a:sym typeface="Roboto Light"/>
              </a:rPr>
              <a:t>ame			</a:t>
            </a:r>
            <a:r>
              <a:rPr b="1" lang="en">
                <a:latin typeface="Roboto"/>
                <a:ea typeface="Roboto"/>
                <a:cs typeface="Roboto"/>
                <a:sym typeface="Roboto"/>
              </a:rPr>
              <a:t>D</a:t>
            </a:r>
            <a:r>
              <a:rPr b="1" lang="en">
                <a:latin typeface="Roboto"/>
                <a:ea typeface="Roboto"/>
                <a:cs typeface="Roboto"/>
                <a:sym typeface="Roboto"/>
              </a:rPr>
              <a:t>atacatX</a:t>
            </a:r>
            <a:endParaRPr b="1">
              <a:latin typeface="Roboto"/>
              <a:ea typeface="Roboto"/>
              <a:cs typeface="Roboto"/>
              <a:sym typeface="Roboto"/>
            </a:endParaRPr>
          </a:p>
          <a:p>
            <a:pPr indent="0" lvl="0" marL="0" rtl="0" algn="l">
              <a:lnSpc>
                <a:spcPct val="115000"/>
              </a:lnSpc>
              <a:spcBef>
                <a:spcPts val="0"/>
              </a:spcBef>
              <a:spcAft>
                <a:spcPts val="0"/>
              </a:spcAft>
              <a:buNone/>
            </a:pPr>
            <a:r>
              <a:rPr lang="en">
                <a:latin typeface="Roboto Light"/>
                <a:ea typeface="Roboto Light"/>
                <a:cs typeface="Roboto Light"/>
                <a:sym typeface="Roboto Light"/>
              </a:rPr>
              <a:t>b</a:t>
            </a:r>
            <a:r>
              <a:rPr lang="en">
                <a:latin typeface="Roboto Light"/>
                <a:ea typeface="Roboto Light"/>
                <a:cs typeface="Roboto Light"/>
                <a:sym typeface="Roboto Light"/>
              </a:rPr>
              <a:t>illing_plan_id 	</a:t>
            </a:r>
            <a:r>
              <a:rPr b="1" lang="en">
                <a:latin typeface="Roboto"/>
                <a:ea typeface="Roboto"/>
                <a:cs typeface="Roboto"/>
                <a:sym typeface="Roboto"/>
              </a:rPr>
              <a:t>3</a:t>
            </a:r>
            <a:endParaRPr b="1">
              <a:latin typeface="Roboto"/>
              <a:ea typeface="Roboto"/>
              <a:cs typeface="Roboto"/>
              <a:sym typeface="Roboto"/>
            </a:endParaRPr>
          </a:p>
          <a:p>
            <a:pPr indent="0" lvl="0" marL="0" rtl="0" algn="l">
              <a:lnSpc>
                <a:spcPct val="115000"/>
              </a:lnSpc>
              <a:spcBef>
                <a:spcPts val="0"/>
              </a:spcBef>
              <a:spcAft>
                <a:spcPts val="0"/>
              </a:spcAft>
              <a:buNone/>
            </a:pPr>
            <a:r>
              <a:rPr lang="en">
                <a:latin typeface="Roboto Light"/>
                <a:ea typeface="Roboto Light"/>
                <a:cs typeface="Roboto Light"/>
                <a:sym typeface="Roboto Light"/>
              </a:rPr>
              <a:t>c</a:t>
            </a:r>
            <a:r>
              <a:rPr lang="en">
                <a:latin typeface="Roboto Light"/>
                <a:ea typeface="Roboto Light"/>
                <a:cs typeface="Roboto Light"/>
                <a:sym typeface="Roboto Light"/>
              </a:rPr>
              <a:t>reation_tstamp 	</a:t>
            </a:r>
            <a:r>
              <a:rPr b="1" lang="en">
                <a:latin typeface="Roboto"/>
                <a:ea typeface="Roboto"/>
                <a:cs typeface="Roboto"/>
                <a:sym typeface="Roboto"/>
              </a:rPr>
              <a:t>2018-01-14 10:15:34.171</a:t>
            </a:r>
            <a:endParaRPr b="1">
              <a:latin typeface="Roboto"/>
              <a:ea typeface="Roboto"/>
              <a:cs typeface="Roboto"/>
              <a:sym typeface="Roboto"/>
            </a:endParaRPr>
          </a:p>
          <a:p>
            <a:pPr indent="0" lvl="0" marL="0" rtl="0" algn="l">
              <a:lnSpc>
                <a:spcPct val="115000"/>
              </a:lnSpc>
              <a:spcBef>
                <a:spcPts val="0"/>
              </a:spcBef>
              <a:spcAft>
                <a:spcPts val="0"/>
              </a:spcAft>
              <a:buNone/>
            </a:pPr>
            <a:r>
              <a:rPr lang="en">
                <a:latin typeface="Roboto Light"/>
                <a:ea typeface="Roboto Light"/>
                <a:cs typeface="Roboto Light"/>
                <a:sym typeface="Roboto Light"/>
              </a:rPr>
              <a:t>h</a:t>
            </a:r>
            <a:r>
              <a:rPr lang="en">
                <a:latin typeface="Roboto Light"/>
                <a:ea typeface="Roboto Light"/>
                <a:cs typeface="Roboto Light"/>
                <a:sym typeface="Roboto Light"/>
              </a:rPr>
              <a:t>our_data		</a:t>
            </a:r>
            <a:r>
              <a:rPr b="1" lang="en">
                <a:latin typeface="Roboto"/>
                <a:ea typeface="Roboto"/>
                <a:cs typeface="Roboto"/>
                <a:sym typeface="Roboto"/>
              </a:rPr>
              <a:t>2018-10-24 15:00:00</a:t>
            </a:r>
            <a:endParaRPr b="1">
              <a:latin typeface="Roboto"/>
              <a:ea typeface="Roboto"/>
              <a:cs typeface="Roboto"/>
              <a:sym typeface="Roboto"/>
            </a:endParaRPr>
          </a:p>
          <a:p>
            <a:pPr indent="0" lvl="0" marL="0" rtl="0" algn="l">
              <a:lnSpc>
                <a:spcPct val="115000"/>
              </a:lnSpc>
              <a:spcBef>
                <a:spcPts val="0"/>
              </a:spcBef>
              <a:spcAft>
                <a:spcPts val="0"/>
              </a:spcAft>
              <a:buNone/>
            </a:pPr>
            <a:r>
              <a:rPr lang="en">
                <a:latin typeface="Roboto Light"/>
                <a:ea typeface="Roboto Light"/>
                <a:cs typeface="Roboto Light"/>
                <a:sym typeface="Roboto Light"/>
              </a:rPr>
              <a:t>s</a:t>
            </a:r>
            <a:r>
              <a:rPr lang="en">
                <a:latin typeface="Roboto Light"/>
                <a:ea typeface="Roboto Light"/>
                <a:cs typeface="Roboto Light"/>
                <a:sym typeface="Roboto Light"/>
              </a:rPr>
              <a:t>erver_count	</a:t>
            </a:r>
            <a:r>
              <a:rPr b="1" lang="en">
                <a:latin typeface="Roboto"/>
                <a:ea typeface="Roboto"/>
                <a:cs typeface="Roboto"/>
                <a:sym typeface="Roboto"/>
              </a:rPr>
              <a:t>154</a:t>
            </a:r>
            <a:r>
              <a:rPr lang="en">
                <a:latin typeface="Roboto Light"/>
                <a:ea typeface="Roboto Light"/>
                <a:cs typeface="Roboto Light"/>
                <a:sym typeface="Roboto Light"/>
              </a:rPr>
              <a:t>	</a:t>
            </a:r>
            <a:endParaRPr>
              <a:latin typeface="Roboto Light"/>
              <a:ea typeface="Roboto Light"/>
              <a:cs typeface="Roboto Light"/>
              <a:sym typeface="Roboto Light"/>
            </a:endParaRPr>
          </a:p>
          <a:p>
            <a:pPr indent="0" lvl="0" marL="0" rtl="0" algn="l">
              <a:lnSpc>
                <a:spcPct val="115000"/>
              </a:lnSpc>
              <a:spcBef>
                <a:spcPts val="0"/>
              </a:spcBef>
              <a:spcAft>
                <a:spcPts val="0"/>
              </a:spcAft>
              <a:buNone/>
            </a:pPr>
            <a:r>
              <a:rPr lang="en">
                <a:latin typeface="Roboto Light"/>
                <a:ea typeface="Roboto Light"/>
                <a:cs typeface="Roboto Light"/>
                <a:sym typeface="Roboto Light"/>
              </a:rPr>
              <a:t>country		</a:t>
            </a:r>
            <a:r>
              <a:rPr b="1" lang="en">
                <a:latin typeface="Roboto"/>
                <a:ea typeface="Roboto"/>
                <a:cs typeface="Roboto"/>
                <a:sym typeface="Roboto"/>
              </a:rPr>
              <a:t>France</a:t>
            </a:r>
            <a:endParaRPr b="1">
              <a:latin typeface="Roboto"/>
              <a:ea typeface="Roboto"/>
              <a:cs typeface="Roboto"/>
              <a:sym typeface="Roboto"/>
            </a:endParaRPr>
          </a:p>
        </p:txBody>
      </p:sp>
      <p:cxnSp>
        <p:nvCxnSpPr>
          <p:cNvPr id="325" name="Google Shape;325;p51"/>
          <p:cNvCxnSpPr/>
          <p:nvPr/>
        </p:nvCxnSpPr>
        <p:spPr>
          <a:xfrm>
            <a:off x="3878688" y="2800350"/>
            <a:ext cx="1386600" cy="0"/>
          </a:xfrm>
          <a:prstGeom prst="straightConnector1">
            <a:avLst/>
          </a:prstGeom>
          <a:noFill/>
          <a:ln cap="flat" cmpd="sng" w="19050">
            <a:solidFill>
              <a:srgbClr val="B45F06"/>
            </a:solidFill>
            <a:prstDash val="solid"/>
            <a:round/>
            <a:headEnd len="med" w="med" type="none"/>
            <a:tailEnd len="med" w="med" type="triangle"/>
          </a:ln>
        </p:spPr>
      </p:cxnSp>
      <p:sp>
        <p:nvSpPr>
          <p:cNvPr id="326" name="Google Shape;326;p51"/>
          <p:cNvSpPr txBox="1"/>
          <p:nvPr/>
        </p:nvSpPr>
        <p:spPr>
          <a:xfrm>
            <a:off x="5493900" y="1579500"/>
            <a:ext cx="3629400" cy="24417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en" u="sng">
                <a:latin typeface="Roboto"/>
                <a:ea typeface="Roboto"/>
                <a:cs typeface="Roboto"/>
                <a:sym typeface="Roboto"/>
              </a:rPr>
              <a:t>customer_hourly_usage</a:t>
            </a:r>
            <a:endParaRPr b="1" u="sng">
              <a:latin typeface="Roboto"/>
              <a:ea typeface="Roboto"/>
              <a:cs typeface="Roboto"/>
              <a:sym typeface="Roboto"/>
            </a:endParaRPr>
          </a:p>
          <a:p>
            <a:pPr indent="0" lvl="0" marL="0" rtl="0" algn="l">
              <a:lnSpc>
                <a:spcPct val="115000"/>
              </a:lnSpc>
              <a:spcBef>
                <a:spcPts val="0"/>
              </a:spcBef>
              <a:spcAft>
                <a:spcPts val="0"/>
              </a:spcAft>
              <a:buNone/>
            </a:pPr>
            <a:br>
              <a:rPr lang="en">
                <a:latin typeface="Roboto Light"/>
                <a:ea typeface="Roboto Light"/>
                <a:cs typeface="Roboto Light"/>
                <a:sym typeface="Roboto Light"/>
              </a:rPr>
            </a:br>
            <a:r>
              <a:rPr lang="en">
                <a:latin typeface="Roboto Light"/>
                <a:ea typeface="Roboto Light"/>
                <a:cs typeface="Roboto Light"/>
                <a:sym typeface="Roboto Light"/>
              </a:rPr>
              <a:t>customer_id	</a:t>
            </a:r>
            <a:r>
              <a:rPr b="1" lang="en">
                <a:latin typeface="Roboto"/>
                <a:ea typeface="Roboto"/>
                <a:cs typeface="Roboto"/>
                <a:sym typeface="Roboto"/>
              </a:rPr>
              <a:t>22</a:t>
            </a:r>
            <a:endParaRPr b="1">
              <a:solidFill>
                <a:schemeClr val="dk1"/>
              </a:solidFill>
              <a:latin typeface="Roboto"/>
              <a:ea typeface="Roboto"/>
              <a:cs typeface="Roboto"/>
              <a:sym typeface="Roboto"/>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Roboto Light"/>
                <a:ea typeface="Roboto Light"/>
                <a:cs typeface="Roboto Light"/>
                <a:sym typeface="Roboto Light"/>
              </a:rPr>
              <a:t>name			</a:t>
            </a:r>
            <a:r>
              <a:rPr b="1" lang="en">
                <a:solidFill>
                  <a:schemeClr val="dk1"/>
                </a:solidFill>
                <a:latin typeface="Roboto"/>
                <a:ea typeface="Roboto"/>
                <a:cs typeface="Roboto"/>
                <a:sym typeface="Roboto"/>
              </a:rPr>
              <a:t>DatacatX</a:t>
            </a:r>
            <a:endParaRPr b="1">
              <a:latin typeface="Roboto"/>
              <a:ea typeface="Roboto"/>
              <a:cs typeface="Roboto"/>
              <a:sym typeface="Roboto"/>
            </a:endParaRPr>
          </a:p>
          <a:p>
            <a:pPr indent="0" lvl="0" marL="0" rtl="0" algn="l">
              <a:lnSpc>
                <a:spcPct val="115000"/>
              </a:lnSpc>
              <a:spcBef>
                <a:spcPts val="0"/>
              </a:spcBef>
              <a:spcAft>
                <a:spcPts val="0"/>
              </a:spcAft>
              <a:buNone/>
            </a:pPr>
            <a:r>
              <a:rPr lang="en">
                <a:latin typeface="Roboto Light"/>
                <a:ea typeface="Roboto Light"/>
                <a:cs typeface="Roboto Light"/>
                <a:sym typeface="Roboto Light"/>
              </a:rPr>
              <a:t>billing_plan_id 	</a:t>
            </a:r>
            <a:r>
              <a:rPr b="1" lang="en">
                <a:latin typeface="Roboto"/>
                <a:ea typeface="Roboto"/>
                <a:cs typeface="Roboto"/>
                <a:sym typeface="Roboto"/>
              </a:rPr>
              <a:t>3</a:t>
            </a:r>
            <a:endParaRPr b="1">
              <a:latin typeface="Roboto"/>
              <a:ea typeface="Roboto"/>
              <a:cs typeface="Roboto"/>
              <a:sym typeface="Roboto"/>
            </a:endParaRPr>
          </a:p>
          <a:p>
            <a:pPr indent="0" lvl="0" marL="0" rtl="0" algn="l">
              <a:lnSpc>
                <a:spcPct val="115000"/>
              </a:lnSpc>
              <a:spcBef>
                <a:spcPts val="0"/>
              </a:spcBef>
              <a:spcAft>
                <a:spcPts val="0"/>
              </a:spcAft>
              <a:buNone/>
            </a:pPr>
            <a:r>
              <a:rPr lang="en">
                <a:latin typeface="Roboto Light"/>
                <a:ea typeface="Roboto Light"/>
                <a:cs typeface="Roboto Light"/>
                <a:sym typeface="Roboto Light"/>
              </a:rPr>
              <a:t>creation_tstamp 	</a:t>
            </a:r>
            <a:r>
              <a:rPr b="1" lang="en">
                <a:latin typeface="Roboto"/>
                <a:ea typeface="Roboto"/>
                <a:cs typeface="Roboto"/>
                <a:sym typeface="Roboto"/>
              </a:rPr>
              <a:t>2018-01-14 10:15:34.171</a:t>
            </a:r>
            <a:endParaRPr b="1">
              <a:latin typeface="Roboto"/>
              <a:ea typeface="Roboto"/>
              <a:cs typeface="Roboto"/>
              <a:sym typeface="Roboto"/>
            </a:endParaRPr>
          </a:p>
          <a:p>
            <a:pPr indent="0" lvl="0" marL="0" rtl="0" algn="l">
              <a:lnSpc>
                <a:spcPct val="115000"/>
              </a:lnSpc>
              <a:spcBef>
                <a:spcPts val="0"/>
              </a:spcBef>
              <a:spcAft>
                <a:spcPts val="0"/>
              </a:spcAft>
              <a:buNone/>
            </a:pPr>
            <a:r>
              <a:rPr lang="en">
                <a:latin typeface="Roboto Light"/>
                <a:ea typeface="Roboto Light"/>
                <a:cs typeface="Roboto Light"/>
                <a:sym typeface="Roboto Light"/>
              </a:rPr>
              <a:t>hour_data		</a:t>
            </a:r>
            <a:r>
              <a:rPr b="1" lang="en">
                <a:latin typeface="Roboto"/>
                <a:ea typeface="Roboto"/>
                <a:cs typeface="Roboto"/>
                <a:sym typeface="Roboto"/>
              </a:rPr>
              <a:t>2018-10-24 15:00:00</a:t>
            </a:r>
            <a:endParaRPr b="1">
              <a:latin typeface="Roboto"/>
              <a:ea typeface="Roboto"/>
              <a:cs typeface="Roboto"/>
              <a:sym typeface="Roboto"/>
            </a:endParaRPr>
          </a:p>
          <a:p>
            <a:pPr indent="0" lvl="0" marL="0" rtl="0" algn="l">
              <a:lnSpc>
                <a:spcPct val="115000"/>
              </a:lnSpc>
              <a:spcBef>
                <a:spcPts val="0"/>
              </a:spcBef>
              <a:spcAft>
                <a:spcPts val="0"/>
              </a:spcAft>
              <a:buNone/>
            </a:pPr>
            <a:r>
              <a:rPr lang="en">
                <a:latin typeface="Roboto Light"/>
                <a:ea typeface="Roboto Light"/>
                <a:cs typeface="Roboto Light"/>
                <a:sym typeface="Roboto Light"/>
              </a:rPr>
              <a:t>server_count	</a:t>
            </a:r>
            <a:r>
              <a:rPr b="1" lang="en">
                <a:latin typeface="Roboto"/>
                <a:ea typeface="Roboto"/>
                <a:cs typeface="Roboto"/>
                <a:sym typeface="Roboto"/>
              </a:rPr>
              <a:t>154</a:t>
            </a:r>
            <a:r>
              <a:rPr lang="en">
                <a:latin typeface="Roboto Light"/>
                <a:ea typeface="Roboto Light"/>
                <a:cs typeface="Roboto Light"/>
                <a:sym typeface="Roboto Light"/>
              </a:rPr>
              <a:t>	</a:t>
            </a:r>
            <a:endParaRPr>
              <a:solidFill>
                <a:schemeClr val="dk1"/>
              </a:solidFill>
              <a:latin typeface="Roboto Light"/>
              <a:ea typeface="Roboto Light"/>
              <a:cs typeface="Roboto Light"/>
              <a:sym typeface="Roboto Light"/>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Roboto Light"/>
                <a:ea typeface="Roboto Light"/>
                <a:cs typeface="Roboto Light"/>
                <a:sym typeface="Roboto Light"/>
              </a:rPr>
              <a:t>country		</a:t>
            </a:r>
            <a:r>
              <a:rPr b="1" lang="en">
                <a:solidFill>
                  <a:schemeClr val="dk1"/>
                </a:solidFill>
                <a:latin typeface="Roboto"/>
                <a:ea typeface="Roboto"/>
                <a:cs typeface="Roboto"/>
                <a:sym typeface="Roboto"/>
              </a:rPr>
              <a:t>France</a:t>
            </a:r>
            <a:endParaRPr>
              <a:latin typeface="Roboto Light"/>
              <a:ea typeface="Roboto Light"/>
              <a:cs typeface="Roboto Light"/>
              <a:sym typeface="Roboto Light"/>
            </a:endParaRPr>
          </a:p>
        </p:txBody>
      </p:sp>
      <p:sp>
        <p:nvSpPr>
          <p:cNvPr id="327" name="Google Shape;327;p5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328" name="Google Shape;328;p51"/>
          <p:cNvSpPr txBox="1"/>
          <p:nvPr/>
        </p:nvSpPr>
        <p:spPr>
          <a:xfrm>
            <a:off x="1645225" y="101850"/>
            <a:ext cx="5853300" cy="614400"/>
          </a:xfrm>
          <a:prstGeom prst="rect">
            <a:avLst/>
          </a:prstGeom>
          <a:noFill/>
          <a:ln>
            <a:noFill/>
          </a:ln>
        </p:spPr>
        <p:txBody>
          <a:bodyPr anchorCtr="0" anchor="t" bIns="91425" lIns="91425" spcFirstLastPara="1" rIns="91425" wrap="square" tIns="91425">
            <a:noAutofit/>
          </a:bodyPr>
          <a:lstStyle/>
          <a:p>
            <a:pPr indent="0" lvl="0" marL="0" rtl="0" algn="ctr">
              <a:lnSpc>
                <a:spcPct val="90000"/>
              </a:lnSpc>
              <a:spcBef>
                <a:spcPts val="0"/>
              </a:spcBef>
              <a:spcAft>
                <a:spcPts val="0"/>
              </a:spcAft>
              <a:buNone/>
            </a:pPr>
            <a:r>
              <a:rPr b="1" lang="en" sz="3000">
                <a:solidFill>
                  <a:srgbClr val="B45F06"/>
                </a:solidFill>
                <a:latin typeface="Roboto"/>
                <a:ea typeface="Roboto"/>
                <a:cs typeface="Roboto"/>
                <a:sym typeface="Roboto"/>
              </a:rPr>
              <a:t>Bronze  =  Data gathering</a:t>
            </a:r>
            <a:endParaRPr sz="3000">
              <a:solidFill>
                <a:srgbClr val="B45F06"/>
              </a:solidFill>
              <a:latin typeface="Roboto Thin"/>
              <a:ea typeface="Roboto Thin"/>
              <a:cs typeface="Roboto Thin"/>
              <a:sym typeface="Roboto Thi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5"/>
                                        </p:tgtEl>
                                        <p:attrNameLst>
                                          <p:attrName>style.visibility</p:attrName>
                                        </p:attrNameLst>
                                      </p:cBhvr>
                                      <p:to>
                                        <p:strVal val="visible"/>
                                      </p:to>
                                    </p:set>
                                    <p:animEffect filter="fade" transition="in">
                                      <p:cBhvr>
                                        <p:cTn dur="1000"/>
                                        <p:tgtEl>
                                          <p:spTgt spid="325"/>
                                        </p:tgtEl>
                                      </p:cBhvr>
                                    </p:animEffect>
                                  </p:childTnLst>
                                </p:cTn>
                              </p:par>
                              <p:par>
                                <p:cTn fill="hold" nodeType="withEffect" presetClass="entr" presetID="10" presetSubtype="0">
                                  <p:stCondLst>
                                    <p:cond delay="0"/>
                                  </p:stCondLst>
                                  <p:childTnLst>
                                    <p:set>
                                      <p:cBhvr>
                                        <p:cTn dur="1" fill="hold">
                                          <p:stCondLst>
                                            <p:cond delay="0"/>
                                          </p:stCondLst>
                                        </p:cTn>
                                        <p:tgtEl>
                                          <p:spTgt spid="326"/>
                                        </p:tgtEl>
                                        <p:attrNameLst>
                                          <p:attrName>style.visibility</p:attrName>
                                        </p:attrNameLst>
                                      </p:cBhvr>
                                      <p:to>
                                        <p:strVal val="visible"/>
                                      </p:to>
                                    </p:set>
                                    <p:animEffect filter="fade" transition="in">
                                      <p:cBhvr>
                                        <p:cTn dur="1000"/>
                                        <p:tgtEl>
                                          <p:spTgt spid="32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2" name="Shape 332"/>
        <p:cNvGrpSpPr/>
        <p:nvPr/>
      </p:nvGrpSpPr>
      <p:grpSpPr>
        <a:xfrm>
          <a:off x="0" y="0"/>
          <a:ext cx="0" cy="0"/>
          <a:chOff x="0" y="0"/>
          <a:chExt cx="0" cy="0"/>
        </a:xfrm>
      </p:grpSpPr>
      <p:pic>
        <p:nvPicPr>
          <p:cNvPr id="333" name="Google Shape;333;p52"/>
          <p:cNvPicPr preferRelativeResize="0"/>
          <p:nvPr/>
        </p:nvPicPr>
        <p:blipFill>
          <a:blip r:embed="rId3">
            <a:alphaModFix/>
          </a:blip>
          <a:stretch>
            <a:fillRect/>
          </a:stretch>
        </p:blipFill>
        <p:spPr>
          <a:xfrm>
            <a:off x="5214945" y="1643131"/>
            <a:ext cx="1386600" cy="1399544"/>
          </a:xfrm>
          <a:prstGeom prst="rect">
            <a:avLst/>
          </a:prstGeom>
          <a:noFill/>
          <a:ln>
            <a:noFill/>
          </a:ln>
        </p:spPr>
      </p:pic>
      <p:sp>
        <p:nvSpPr>
          <p:cNvPr id="334" name="Google Shape;334;p52"/>
          <p:cNvSpPr txBox="1"/>
          <p:nvPr/>
        </p:nvSpPr>
        <p:spPr>
          <a:xfrm>
            <a:off x="1088100" y="1898121"/>
            <a:ext cx="2790600" cy="7377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lang="en" sz="2400">
                <a:solidFill>
                  <a:srgbClr val="B45F06"/>
                </a:solidFill>
                <a:latin typeface="Roboto Light"/>
                <a:ea typeface="Roboto Light"/>
                <a:cs typeface="Roboto Light"/>
                <a:sym typeface="Roboto Light"/>
              </a:rPr>
              <a:t>S3 Bronze bucket</a:t>
            </a:r>
            <a:endParaRPr sz="2400">
              <a:solidFill>
                <a:srgbClr val="B45F06"/>
              </a:solidFill>
              <a:latin typeface="Roboto Light"/>
              <a:ea typeface="Roboto Light"/>
              <a:cs typeface="Roboto Light"/>
              <a:sym typeface="Roboto Light"/>
            </a:endParaRPr>
          </a:p>
        </p:txBody>
      </p:sp>
      <p:cxnSp>
        <p:nvCxnSpPr>
          <p:cNvPr id="335" name="Google Shape;335;p52"/>
          <p:cNvCxnSpPr/>
          <p:nvPr/>
        </p:nvCxnSpPr>
        <p:spPr>
          <a:xfrm>
            <a:off x="3878700" y="2266959"/>
            <a:ext cx="1386600" cy="0"/>
          </a:xfrm>
          <a:prstGeom prst="straightConnector1">
            <a:avLst/>
          </a:prstGeom>
          <a:noFill/>
          <a:ln cap="flat" cmpd="sng" w="19050">
            <a:solidFill>
              <a:srgbClr val="999999"/>
            </a:solidFill>
            <a:prstDash val="solid"/>
            <a:round/>
            <a:headEnd len="med" w="med" type="none"/>
            <a:tailEnd len="med" w="med" type="triangle"/>
          </a:ln>
        </p:spPr>
      </p:cxnSp>
      <p:sp>
        <p:nvSpPr>
          <p:cNvPr id="336" name="Google Shape;336;p52"/>
          <p:cNvSpPr txBox="1"/>
          <p:nvPr/>
        </p:nvSpPr>
        <p:spPr>
          <a:xfrm>
            <a:off x="6219175" y="1898125"/>
            <a:ext cx="2110800" cy="7377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lang="en" sz="2400">
                <a:solidFill>
                  <a:srgbClr val="999999"/>
                </a:solidFill>
                <a:latin typeface="Roboto Light"/>
                <a:ea typeface="Roboto Light"/>
                <a:cs typeface="Roboto Light"/>
                <a:sym typeface="Roboto Light"/>
              </a:rPr>
              <a:t>Silver bucket</a:t>
            </a:r>
            <a:endParaRPr sz="2400">
              <a:solidFill>
                <a:srgbClr val="999999"/>
              </a:solidFill>
              <a:latin typeface="Roboto Light"/>
              <a:ea typeface="Roboto Light"/>
              <a:cs typeface="Roboto Light"/>
              <a:sym typeface="Roboto Light"/>
            </a:endParaRPr>
          </a:p>
        </p:txBody>
      </p:sp>
      <p:sp>
        <p:nvSpPr>
          <p:cNvPr id="337" name="Google Shape;337;p5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338" name="Google Shape;338;p52"/>
          <p:cNvSpPr/>
          <p:nvPr/>
        </p:nvSpPr>
        <p:spPr>
          <a:xfrm>
            <a:off x="3891750" y="2501046"/>
            <a:ext cx="1360500" cy="716400"/>
          </a:xfrm>
          <a:prstGeom prst="leftRightArrow">
            <a:avLst>
              <a:gd fmla="val 50000" name="adj1"/>
              <a:gd fmla="val 50000" name="adj2"/>
            </a:avLst>
          </a:prstGeom>
          <a:solidFill>
            <a:srgbClr val="D9D2E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latin typeface="Roboto"/>
                <a:ea typeface="Roboto"/>
                <a:cs typeface="Roboto"/>
                <a:sym typeface="Roboto"/>
              </a:rPr>
              <a:t>1:1 object mapping</a:t>
            </a:r>
            <a:endParaRPr sz="1000">
              <a:latin typeface="Roboto"/>
              <a:ea typeface="Roboto"/>
              <a:cs typeface="Roboto"/>
              <a:sym typeface="Roboto"/>
            </a:endParaRPr>
          </a:p>
        </p:txBody>
      </p:sp>
      <p:sp>
        <p:nvSpPr>
          <p:cNvPr id="339" name="Google Shape;339;p52"/>
          <p:cNvSpPr txBox="1"/>
          <p:nvPr/>
        </p:nvSpPr>
        <p:spPr>
          <a:xfrm>
            <a:off x="1212750" y="101850"/>
            <a:ext cx="6718500" cy="614400"/>
          </a:xfrm>
          <a:prstGeom prst="rect">
            <a:avLst/>
          </a:prstGeom>
          <a:noFill/>
          <a:ln>
            <a:noFill/>
          </a:ln>
        </p:spPr>
        <p:txBody>
          <a:bodyPr anchorCtr="0" anchor="t" bIns="91425" lIns="91425" spcFirstLastPara="1" rIns="91425" wrap="square" tIns="91425">
            <a:noAutofit/>
          </a:bodyPr>
          <a:lstStyle/>
          <a:p>
            <a:pPr indent="0" lvl="0" marL="0" rtl="0" algn="ctr">
              <a:lnSpc>
                <a:spcPct val="90000"/>
              </a:lnSpc>
              <a:spcBef>
                <a:spcPts val="0"/>
              </a:spcBef>
              <a:spcAft>
                <a:spcPts val="0"/>
              </a:spcAft>
              <a:buNone/>
            </a:pPr>
            <a:r>
              <a:rPr b="1" lang="en" sz="3000">
                <a:solidFill>
                  <a:srgbClr val="999999"/>
                </a:solidFill>
                <a:latin typeface="Roboto"/>
                <a:ea typeface="Roboto"/>
                <a:cs typeface="Roboto"/>
                <a:sym typeface="Roboto"/>
              </a:rPr>
              <a:t>Silver  =  Normalization layer</a:t>
            </a:r>
            <a:endParaRPr sz="3000">
              <a:solidFill>
                <a:srgbClr val="999999"/>
              </a:solidFill>
              <a:latin typeface="Roboto Thin"/>
              <a:ea typeface="Roboto Thin"/>
              <a:cs typeface="Roboto Thin"/>
              <a:sym typeface="Roboto Thin"/>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3" name="Shape 343"/>
        <p:cNvGrpSpPr/>
        <p:nvPr/>
      </p:nvGrpSpPr>
      <p:grpSpPr>
        <a:xfrm>
          <a:off x="0" y="0"/>
          <a:ext cx="0" cy="0"/>
          <a:chOff x="0" y="0"/>
          <a:chExt cx="0" cy="0"/>
        </a:xfrm>
      </p:grpSpPr>
      <p:sp>
        <p:nvSpPr>
          <p:cNvPr id="344" name="Google Shape;344;p53"/>
          <p:cNvSpPr txBox="1"/>
          <p:nvPr/>
        </p:nvSpPr>
        <p:spPr>
          <a:xfrm>
            <a:off x="1212750" y="101850"/>
            <a:ext cx="6718500" cy="614400"/>
          </a:xfrm>
          <a:prstGeom prst="rect">
            <a:avLst/>
          </a:prstGeom>
          <a:noFill/>
          <a:ln>
            <a:noFill/>
          </a:ln>
        </p:spPr>
        <p:txBody>
          <a:bodyPr anchorCtr="0" anchor="t" bIns="91425" lIns="91425" spcFirstLastPara="1" rIns="91425" wrap="square" tIns="91425">
            <a:noAutofit/>
          </a:bodyPr>
          <a:lstStyle/>
          <a:p>
            <a:pPr indent="0" lvl="0" marL="0" rtl="0" algn="ctr">
              <a:lnSpc>
                <a:spcPct val="90000"/>
              </a:lnSpc>
              <a:spcBef>
                <a:spcPts val="0"/>
              </a:spcBef>
              <a:spcAft>
                <a:spcPts val="0"/>
              </a:spcAft>
              <a:buNone/>
            </a:pPr>
            <a:r>
              <a:rPr b="1" lang="en" sz="3000">
                <a:solidFill>
                  <a:srgbClr val="999999"/>
                </a:solidFill>
                <a:latin typeface="Roboto"/>
                <a:ea typeface="Roboto"/>
                <a:cs typeface="Roboto"/>
                <a:sym typeface="Roboto"/>
              </a:rPr>
              <a:t>Silver  =  Normalization layer</a:t>
            </a:r>
            <a:endParaRPr sz="3000">
              <a:solidFill>
                <a:srgbClr val="999999"/>
              </a:solidFill>
              <a:latin typeface="Roboto Thin"/>
              <a:ea typeface="Roboto Thin"/>
              <a:cs typeface="Roboto Thin"/>
              <a:sym typeface="Roboto Thin"/>
            </a:endParaRPr>
          </a:p>
        </p:txBody>
      </p:sp>
      <p:sp>
        <p:nvSpPr>
          <p:cNvPr id="345" name="Google Shape;345;p53"/>
          <p:cNvSpPr txBox="1"/>
          <p:nvPr/>
        </p:nvSpPr>
        <p:spPr>
          <a:xfrm>
            <a:off x="587700" y="1503325"/>
            <a:ext cx="7968600" cy="2790000"/>
          </a:xfrm>
          <a:prstGeom prst="rect">
            <a:avLst/>
          </a:prstGeom>
          <a:noFill/>
          <a:ln>
            <a:noFill/>
          </a:ln>
        </p:spPr>
        <p:txBody>
          <a:bodyPr anchorCtr="0" anchor="ctr" bIns="91425" lIns="91425" spcFirstLastPara="1" rIns="91425" wrap="square" tIns="91425">
            <a:noAutofit/>
          </a:bodyPr>
          <a:lstStyle/>
          <a:p>
            <a:pPr indent="-355600" lvl="0" marL="457200" rtl="0" algn="l">
              <a:lnSpc>
                <a:spcPct val="150000"/>
              </a:lnSpc>
              <a:spcBef>
                <a:spcPts val="0"/>
              </a:spcBef>
              <a:spcAft>
                <a:spcPts val="0"/>
              </a:spcAft>
              <a:buClr>
                <a:schemeClr val="dk1"/>
              </a:buClr>
              <a:buSzPts val="2000"/>
              <a:buFont typeface="Roboto Light"/>
              <a:buChar char="●"/>
            </a:pPr>
            <a:r>
              <a:rPr lang="en" sz="2000">
                <a:solidFill>
                  <a:schemeClr val="dk1"/>
                </a:solidFill>
                <a:latin typeface="Roboto Light"/>
                <a:ea typeface="Roboto Light"/>
                <a:cs typeface="Roboto Light"/>
                <a:sym typeface="Roboto Light"/>
              </a:rPr>
              <a:t>C</a:t>
            </a:r>
            <a:r>
              <a:rPr lang="en" sz="2000">
                <a:solidFill>
                  <a:schemeClr val="dk1"/>
                </a:solidFill>
                <a:latin typeface="Roboto Light"/>
                <a:ea typeface="Roboto Light"/>
                <a:cs typeface="Roboto Light"/>
                <a:sym typeface="Roboto Light"/>
              </a:rPr>
              <a:t>olumn selection, renaming, type casting</a:t>
            </a:r>
            <a:endParaRPr sz="2000">
              <a:solidFill>
                <a:schemeClr val="dk1"/>
              </a:solidFill>
              <a:latin typeface="Roboto Light"/>
              <a:ea typeface="Roboto Light"/>
              <a:cs typeface="Roboto Light"/>
              <a:sym typeface="Roboto Light"/>
            </a:endParaRPr>
          </a:p>
          <a:p>
            <a:pPr indent="-355600" lvl="0" marL="457200" rtl="0" algn="l">
              <a:lnSpc>
                <a:spcPct val="150000"/>
              </a:lnSpc>
              <a:spcBef>
                <a:spcPts val="0"/>
              </a:spcBef>
              <a:spcAft>
                <a:spcPts val="0"/>
              </a:spcAft>
              <a:buClr>
                <a:schemeClr val="dk1"/>
              </a:buClr>
              <a:buSzPts val="2000"/>
              <a:buFont typeface="Roboto Light"/>
              <a:buChar char="●"/>
            </a:pPr>
            <a:r>
              <a:rPr lang="en" sz="2000">
                <a:solidFill>
                  <a:schemeClr val="dk1"/>
                </a:solidFill>
                <a:latin typeface="Roboto Light"/>
                <a:ea typeface="Roboto Light"/>
                <a:cs typeface="Roboto Light"/>
                <a:sym typeface="Roboto Light"/>
              </a:rPr>
              <a:t>Schema evolutions (columns changing over time)</a:t>
            </a:r>
            <a:endParaRPr sz="2000">
              <a:solidFill>
                <a:schemeClr val="dk1"/>
              </a:solidFill>
              <a:latin typeface="Roboto Light"/>
              <a:ea typeface="Roboto Light"/>
              <a:cs typeface="Roboto Light"/>
              <a:sym typeface="Roboto Light"/>
            </a:endParaRPr>
          </a:p>
          <a:p>
            <a:pPr indent="-355600" lvl="0" marL="457200" rtl="0" algn="l">
              <a:lnSpc>
                <a:spcPct val="150000"/>
              </a:lnSpc>
              <a:spcBef>
                <a:spcPts val="0"/>
              </a:spcBef>
              <a:spcAft>
                <a:spcPts val="0"/>
              </a:spcAft>
              <a:buClr>
                <a:schemeClr val="dk1"/>
              </a:buClr>
              <a:buSzPts val="2000"/>
              <a:buFont typeface="Roboto Light"/>
              <a:buChar char="●"/>
            </a:pPr>
            <a:r>
              <a:rPr lang="en" sz="2000">
                <a:solidFill>
                  <a:schemeClr val="dk1"/>
                </a:solidFill>
                <a:latin typeface="Roboto Light"/>
                <a:ea typeface="Roboto Light"/>
                <a:cs typeface="Roboto Light"/>
                <a:sym typeface="Roboto Light"/>
              </a:rPr>
              <a:t>Shared first grooming in massive parallel: </a:t>
            </a:r>
            <a:endParaRPr sz="2000">
              <a:solidFill>
                <a:schemeClr val="dk1"/>
              </a:solidFill>
              <a:latin typeface="Roboto Light"/>
              <a:ea typeface="Roboto Light"/>
              <a:cs typeface="Roboto Light"/>
              <a:sym typeface="Roboto Light"/>
            </a:endParaRPr>
          </a:p>
          <a:p>
            <a:pPr indent="-355600" lvl="1" marL="914400" rtl="0" algn="l">
              <a:lnSpc>
                <a:spcPct val="150000"/>
              </a:lnSpc>
              <a:spcBef>
                <a:spcPts val="0"/>
              </a:spcBef>
              <a:spcAft>
                <a:spcPts val="0"/>
              </a:spcAft>
              <a:buClr>
                <a:schemeClr val="dk1"/>
              </a:buClr>
              <a:buSzPts val="2000"/>
              <a:buFont typeface="Roboto Light"/>
              <a:buChar char="○"/>
            </a:pPr>
            <a:r>
              <a:rPr lang="en" sz="2000">
                <a:solidFill>
                  <a:schemeClr val="dk1"/>
                </a:solidFill>
                <a:latin typeface="Roboto Light"/>
                <a:ea typeface="Roboto Light"/>
                <a:cs typeface="Roboto Light"/>
                <a:sym typeface="Roboto Light"/>
              </a:rPr>
              <a:t>filters</a:t>
            </a:r>
            <a:endParaRPr sz="2000">
              <a:solidFill>
                <a:schemeClr val="dk1"/>
              </a:solidFill>
              <a:latin typeface="Roboto Light"/>
              <a:ea typeface="Roboto Light"/>
              <a:cs typeface="Roboto Light"/>
              <a:sym typeface="Roboto Light"/>
            </a:endParaRPr>
          </a:p>
          <a:p>
            <a:pPr indent="-355600" lvl="1" marL="914400" rtl="0" algn="l">
              <a:lnSpc>
                <a:spcPct val="150000"/>
              </a:lnSpc>
              <a:spcBef>
                <a:spcPts val="0"/>
              </a:spcBef>
              <a:spcAft>
                <a:spcPts val="0"/>
              </a:spcAft>
              <a:buClr>
                <a:schemeClr val="dk1"/>
              </a:buClr>
              <a:buSzPts val="2000"/>
              <a:buFont typeface="Roboto Light"/>
              <a:buChar char="○"/>
            </a:pPr>
            <a:r>
              <a:rPr lang="en" sz="2000">
                <a:solidFill>
                  <a:schemeClr val="dk1"/>
                </a:solidFill>
                <a:latin typeface="Roboto Light"/>
                <a:ea typeface="Roboto Light"/>
                <a:cs typeface="Roboto Light"/>
                <a:sym typeface="Roboto Light"/>
              </a:rPr>
              <a:t>data cleaning</a:t>
            </a:r>
            <a:endParaRPr sz="2000">
              <a:solidFill>
                <a:schemeClr val="dk1"/>
              </a:solidFill>
              <a:latin typeface="Roboto Light"/>
              <a:ea typeface="Roboto Light"/>
              <a:cs typeface="Roboto Light"/>
              <a:sym typeface="Roboto Light"/>
            </a:endParaRPr>
          </a:p>
          <a:p>
            <a:pPr indent="-355600" lvl="1" marL="914400" marR="0" rtl="0" algn="l">
              <a:lnSpc>
                <a:spcPct val="150000"/>
              </a:lnSpc>
              <a:spcBef>
                <a:spcPts val="0"/>
              </a:spcBef>
              <a:spcAft>
                <a:spcPts val="0"/>
              </a:spcAft>
              <a:buClr>
                <a:schemeClr val="dk1"/>
              </a:buClr>
              <a:buSzPts val="2000"/>
              <a:buFont typeface="Roboto Light"/>
              <a:buChar char="○"/>
            </a:pPr>
            <a:r>
              <a:rPr lang="en" sz="2000">
                <a:solidFill>
                  <a:schemeClr val="dk1"/>
                </a:solidFill>
                <a:latin typeface="Roboto Light"/>
                <a:ea typeface="Roboto Light"/>
                <a:cs typeface="Roboto Light"/>
                <a:sym typeface="Roboto Light"/>
              </a:rPr>
              <a:t>row-level operations</a:t>
            </a:r>
            <a:endParaRPr sz="2000">
              <a:solidFill>
                <a:schemeClr val="dk1"/>
              </a:solidFill>
              <a:latin typeface="Roboto Light"/>
              <a:ea typeface="Roboto Light"/>
              <a:cs typeface="Roboto Light"/>
              <a:sym typeface="Roboto Light"/>
            </a:endParaRPr>
          </a:p>
        </p:txBody>
      </p:sp>
      <p:sp>
        <p:nvSpPr>
          <p:cNvPr id="346" name="Google Shape;346;p5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5">
                                            <p:txEl>
                                              <p:pRg end="0" st="0"/>
                                            </p:txEl>
                                          </p:spTgt>
                                        </p:tgtEl>
                                        <p:attrNameLst>
                                          <p:attrName>style.visibility</p:attrName>
                                        </p:attrNameLst>
                                      </p:cBhvr>
                                      <p:to>
                                        <p:strVal val="visible"/>
                                      </p:to>
                                    </p:set>
                                    <p:animEffect filter="fade" transition="in">
                                      <p:cBhvr>
                                        <p:cTn dur="700"/>
                                        <p:tgtEl>
                                          <p:spTgt spid="34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5">
                                            <p:txEl>
                                              <p:pRg end="1" st="1"/>
                                            </p:txEl>
                                          </p:spTgt>
                                        </p:tgtEl>
                                        <p:attrNameLst>
                                          <p:attrName>style.visibility</p:attrName>
                                        </p:attrNameLst>
                                      </p:cBhvr>
                                      <p:to>
                                        <p:strVal val="visible"/>
                                      </p:to>
                                    </p:set>
                                    <p:animEffect filter="fade" transition="in">
                                      <p:cBhvr>
                                        <p:cTn dur="700"/>
                                        <p:tgtEl>
                                          <p:spTgt spid="34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5">
                                            <p:txEl>
                                              <p:pRg end="2" st="2"/>
                                            </p:txEl>
                                          </p:spTgt>
                                        </p:tgtEl>
                                        <p:attrNameLst>
                                          <p:attrName>style.visibility</p:attrName>
                                        </p:attrNameLst>
                                      </p:cBhvr>
                                      <p:to>
                                        <p:strVal val="visible"/>
                                      </p:to>
                                    </p:set>
                                    <p:animEffect filter="fade" transition="in">
                                      <p:cBhvr>
                                        <p:cTn dur="700"/>
                                        <p:tgtEl>
                                          <p:spTgt spid="345">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5">
                                            <p:txEl>
                                              <p:pRg end="3" st="3"/>
                                            </p:txEl>
                                          </p:spTgt>
                                        </p:tgtEl>
                                        <p:attrNameLst>
                                          <p:attrName>style.visibility</p:attrName>
                                        </p:attrNameLst>
                                      </p:cBhvr>
                                      <p:to>
                                        <p:strVal val="visible"/>
                                      </p:to>
                                    </p:set>
                                    <p:animEffect filter="fade" transition="in">
                                      <p:cBhvr>
                                        <p:cTn dur="700"/>
                                        <p:tgtEl>
                                          <p:spTgt spid="345">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5">
                                            <p:txEl>
                                              <p:pRg end="4" st="4"/>
                                            </p:txEl>
                                          </p:spTgt>
                                        </p:tgtEl>
                                        <p:attrNameLst>
                                          <p:attrName>style.visibility</p:attrName>
                                        </p:attrNameLst>
                                      </p:cBhvr>
                                      <p:to>
                                        <p:strVal val="visible"/>
                                      </p:to>
                                    </p:set>
                                    <p:animEffect filter="fade" transition="in">
                                      <p:cBhvr>
                                        <p:cTn dur="700"/>
                                        <p:tgtEl>
                                          <p:spTgt spid="345">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5">
                                            <p:txEl>
                                              <p:pRg end="5" st="5"/>
                                            </p:txEl>
                                          </p:spTgt>
                                        </p:tgtEl>
                                        <p:attrNameLst>
                                          <p:attrName>style.visibility</p:attrName>
                                        </p:attrNameLst>
                                      </p:cBhvr>
                                      <p:to>
                                        <p:strVal val="visible"/>
                                      </p:to>
                                    </p:set>
                                    <p:animEffect filter="fade" transition="in">
                                      <p:cBhvr>
                                        <p:cTn dur="700"/>
                                        <p:tgtEl>
                                          <p:spTgt spid="345">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0" name="Shape 350"/>
        <p:cNvGrpSpPr/>
        <p:nvPr/>
      </p:nvGrpSpPr>
      <p:grpSpPr>
        <a:xfrm>
          <a:off x="0" y="0"/>
          <a:ext cx="0" cy="0"/>
          <a:chOff x="0" y="0"/>
          <a:chExt cx="0" cy="0"/>
        </a:xfrm>
      </p:grpSpPr>
      <p:cxnSp>
        <p:nvCxnSpPr>
          <p:cNvPr id="351" name="Google Shape;351;p54"/>
          <p:cNvCxnSpPr/>
          <p:nvPr/>
        </p:nvCxnSpPr>
        <p:spPr>
          <a:xfrm>
            <a:off x="3751700" y="2674650"/>
            <a:ext cx="1099800" cy="0"/>
          </a:xfrm>
          <a:prstGeom prst="straightConnector1">
            <a:avLst/>
          </a:prstGeom>
          <a:noFill/>
          <a:ln cap="flat" cmpd="sng" w="19050">
            <a:solidFill>
              <a:srgbClr val="999999"/>
            </a:solidFill>
            <a:prstDash val="solid"/>
            <a:round/>
            <a:headEnd len="med" w="med" type="none"/>
            <a:tailEnd len="med" w="med" type="triangle"/>
          </a:ln>
        </p:spPr>
      </p:cxnSp>
      <p:sp>
        <p:nvSpPr>
          <p:cNvPr id="352" name="Google Shape;352;p54"/>
          <p:cNvSpPr txBox="1"/>
          <p:nvPr/>
        </p:nvSpPr>
        <p:spPr>
          <a:xfrm>
            <a:off x="132750" y="1630725"/>
            <a:ext cx="4218300" cy="2677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200" u="sng">
                <a:solidFill>
                  <a:srgbClr val="B45F06"/>
                </a:solidFill>
                <a:latin typeface="Roboto"/>
                <a:ea typeface="Roboto"/>
                <a:cs typeface="Roboto"/>
                <a:sym typeface="Roboto"/>
              </a:rPr>
              <a:t>customer_hourly_usage</a:t>
            </a:r>
            <a:endParaRPr b="1" sz="1200" u="sng">
              <a:solidFill>
                <a:srgbClr val="B45F06"/>
              </a:solidFill>
              <a:latin typeface="Roboto"/>
              <a:ea typeface="Roboto"/>
              <a:cs typeface="Roboto"/>
              <a:sym typeface="Roboto"/>
            </a:endParaRPr>
          </a:p>
          <a:p>
            <a:pPr indent="0" lvl="0" marL="0" rtl="0" algn="l">
              <a:lnSpc>
                <a:spcPct val="115000"/>
              </a:lnSpc>
              <a:spcBef>
                <a:spcPts val="0"/>
              </a:spcBef>
              <a:spcAft>
                <a:spcPts val="0"/>
              </a:spcAft>
              <a:buNone/>
            </a:pPr>
            <a:br>
              <a:rPr lang="en" sz="1200">
                <a:latin typeface="Roboto Light"/>
                <a:ea typeface="Roboto Light"/>
                <a:cs typeface="Roboto Light"/>
                <a:sym typeface="Roboto Light"/>
              </a:rPr>
            </a:br>
            <a:r>
              <a:rPr lang="en" sz="1200">
                <a:latin typeface="Roboto Light"/>
                <a:ea typeface="Roboto Light"/>
                <a:cs typeface="Roboto Light"/>
                <a:sym typeface="Roboto Light"/>
              </a:rPr>
              <a:t>customer_id	        </a:t>
            </a:r>
            <a:r>
              <a:rPr b="1" lang="en" sz="1200">
                <a:latin typeface="Roboto"/>
                <a:ea typeface="Roboto"/>
                <a:cs typeface="Roboto"/>
                <a:sym typeface="Roboto"/>
              </a:rPr>
              <a:t>22		</a:t>
            </a:r>
            <a:r>
              <a:rPr b="1" lang="en" sz="1200">
                <a:solidFill>
                  <a:schemeClr val="dk1"/>
                </a:solidFill>
                <a:latin typeface="Roboto"/>
                <a:ea typeface="Roboto"/>
                <a:cs typeface="Roboto"/>
                <a:sym typeface="Roboto"/>
              </a:rPr>
              <a:t>	  </a:t>
            </a:r>
            <a:endParaRPr b="1" sz="1200">
              <a:solidFill>
                <a:schemeClr val="dk1"/>
              </a:solidFill>
              <a:latin typeface="Roboto"/>
              <a:ea typeface="Roboto"/>
              <a:cs typeface="Roboto"/>
              <a:sym typeface="Roboto"/>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Roboto Light"/>
                <a:ea typeface="Roboto Light"/>
                <a:cs typeface="Roboto Light"/>
                <a:sym typeface="Roboto Light"/>
              </a:rPr>
              <a:t>name		        </a:t>
            </a:r>
            <a:r>
              <a:rPr b="1" lang="en" sz="1200">
                <a:solidFill>
                  <a:schemeClr val="dk1"/>
                </a:solidFill>
                <a:latin typeface="Roboto"/>
                <a:ea typeface="Roboto"/>
                <a:cs typeface="Roboto"/>
                <a:sym typeface="Roboto"/>
              </a:rPr>
              <a:t>DatacatX		  </a:t>
            </a:r>
            <a:endParaRPr b="1" sz="1200">
              <a:latin typeface="Roboto"/>
              <a:ea typeface="Roboto"/>
              <a:cs typeface="Roboto"/>
              <a:sym typeface="Roboto"/>
            </a:endParaRPr>
          </a:p>
          <a:p>
            <a:pPr indent="0" lvl="0" marL="0" rtl="0" algn="l">
              <a:lnSpc>
                <a:spcPct val="115000"/>
              </a:lnSpc>
              <a:spcBef>
                <a:spcPts val="0"/>
              </a:spcBef>
              <a:spcAft>
                <a:spcPts val="0"/>
              </a:spcAft>
              <a:buNone/>
            </a:pPr>
            <a:r>
              <a:rPr lang="en" sz="1200">
                <a:latin typeface="Roboto Light"/>
                <a:ea typeface="Roboto Light"/>
                <a:cs typeface="Roboto Light"/>
                <a:sym typeface="Roboto Light"/>
              </a:rPr>
              <a:t>billing_plan_id        </a:t>
            </a:r>
            <a:r>
              <a:rPr b="1" lang="en" sz="1200">
                <a:latin typeface="Roboto"/>
                <a:ea typeface="Roboto"/>
                <a:cs typeface="Roboto"/>
                <a:sym typeface="Roboto"/>
              </a:rPr>
              <a:t>3			              </a:t>
            </a:r>
            <a:endParaRPr b="1" sz="1200">
              <a:latin typeface="Roboto"/>
              <a:ea typeface="Roboto"/>
              <a:cs typeface="Roboto"/>
              <a:sym typeface="Roboto"/>
            </a:endParaRPr>
          </a:p>
          <a:p>
            <a:pPr indent="0" lvl="0" marL="0" rtl="0" algn="l">
              <a:lnSpc>
                <a:spcPct val="115000"/>
              </a:lnSpc>
              <a:spcBef>
                <a:spcPts val="0"/>
              </a:spcBef>
              <a:spcAft>
                <a:spcPts val="0"/>
              </a:spcAft>
              <a:buNone/>
            </a:pPr>
            <a:r>
              <a:rPr lang="en" sz="1200">
                <a:latin typeface="Roboto Light"/>
                <a:ea typeface="Roboto Light"/>
                <a:cs typeface="Roboto Light"/>
                <a:sym typeface="Roboto Light"/>
              </a:rPr>
              <a:t>creation_tstamp    </a:t>
            </a:r>
            <a:r>
              <a:rPr b="1" lang="en" sz="1000">
                <a:latin typeface="Roboto"/>
                <a:ea typeface="Roboto"/>
                <a:cs typeface="Roboto"/>
                <a:sym typeface="Roboto"/>
              </a:rPr>
              <a:t>2018-01-14 10:15:34.171</a:t>
            </a:r>
            <a:r>
              <a:rPr b="1" lang="en" sz="1200">
                <a:latin typeface="Roboto"/>
                <a:ea typeface="Roboto"/>
                <a:cs typeface="Roboto"/>
                <a:sym typeface="Roboto"/>
              </a:rPr>
              <a:t>   </a:t>
            </a:r>
            <a:endParaRPr b="1" sz="1200">
              <a:latin typeface="Roboto"/>
              <a:ea typeface="Roboto"/>
              <a:cs typeface="Roboto"/>
              <a:sym typeface="Roboto"/>
            </a:endParaRPr>
          </a:p>
          <a:p>
            <a:pPr indent="0" lvl="0" marL="0" rtl="0" algn="l">
              <a:lnSpc>
                <a:spcPct val="115000"/>
              </a:lnSpc>
              <a:spcBef>
                <a:spcPts val="0"/>
              </a:spcBef>
              <a:spcAft>
                <a:spcPts val="0"/>
              </a:spcAft>
              <a:buNone/>
            </a:pPr>
            <a:r>
              <a:rPr lang="en" sz="1200">
                <a:latin typeface="Roboto Light"/>
                <a:ea typeface="Roboto Light"/>
                <a:cs typeface="Roboto Light"/>
                <a:sym typeface="Roboto Light"/>
              </a:rPr>
              <a:t>hour_data	         </a:t>
            </a:r>
            <a:r>
              <a:rPr b="1" lang="en" sz="1000">
                <a:latin typeface="Roboto"/>
                <a:ea typeface="Roboto"/>
                <a:cs typeface="Roboto"/>
                <a:sym typeface="Roboto"/>
              </a:rPr>
              <a:t>2018-10-24 15:00:00	  </a:t>
            </a:r>
            <a:endParaRPr b="1" sz="1200">
              <a:latin typeface="Roboto"/>
              <a:ea typeface="Roboto"/>
              <a:cs typeface="Roboto"/>
              <a:sym typeface="Roboto"/>
            </a:endParaRPr>
          </a:p>
          <a:p>
            <a:pPr indent="0" lvl="0" marL="0" rtl="0" algn="l">
              <a:lnSpc>
                <a:spcPct val="115000"/>
              </a:lnSpc>
              <a:spcBef>
                <a:spcPts val="0"/>
              </a:spcBef>
              <a:spcAft>
                <a:spcPts val="0"/>
              </a:spcAft>
              <a:buNone/>
            </a:pPr>
            <a:r>
              <a:rPr lang="en" sz="1200">
                <a:latin typeface="Roboto Light"/>
                <a:ea typeface="Roboto Light"/>
                <a:cs typeface="Roboto Light"/>
                <a:sym typeface="Roboto Light"/>
              </a:rPr>
              <a:t>server_count	         </a:t>
            </a:r>
            <a:r>
              <a:rPr b="1" lang="en" sz="1200">
                <a:latin typeface="Roboto"/>
                <a:ea typeface="Roboto"/>
                <a:cs typeface="Roboto"/>
                <a:sym typeface="Roboto"/>
              </a:rPr>
              <a:t>154</a:t>
            </a:r>
            <a:r>
              <a:rPr lang="en" sz="1200">
                <a:latin typeface="Roboto Light"/>
                <a:ea typeface="Roboto Light"/>
                <a:cs typeface="Roboto Light"/>
                <a:sym typeface="Roboto Light"/>
              </a:rPr>
              <a:t>			  </a:t>
            </a:r>
            <a:endParaRPr b="1" sz="1200">
              <a:solidFill>
                <a:schemeClr val="dk1"/>
              </a:solidFill>
              <a:latin typeface="Roboto"/>
              <a:ea typeface="Roboto"/>
              <a:cs typeface="Roboto"/>
              <a:sym typeface="Roboto"/>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Roboto Light"/>
                <a:ea typeface="Roboto Light"/>
                <a:cs typeface="Roboto Light"/>
                <a:sym typeface="Roboto Light"/>
              </a:rPr>
              <a:t>country	         </a:t>
            </a:r>
            <a:r>
              <a:rPr b="1" lang="en" sz="1200">
                <a:solidFill>
                  <a:schemeClr val="dk1"/>
                </a:solidFill>
                <a:latin typeface="Roboto"/>
                <a:ea typeface="Roboto"/>
                <a:cs typeface="Roboto"/>
                <a:sym typeface="Roboto"/>
              </a:rPr>
              <a:t>France		              </a:t>
            </a:r>
            <a:endParaRPr sz="1200">
              <a:latin typeface="Roboto Light"/>
              <a:ea typeface="Roboto Light"/>
              <a:cs typeface="Roboto Light"/>
              <a:sym typeface="Roboto Light"/>
            </a:endParaRPr>
          </a:p>
        </p:txBody>
      </p:sp>
      <p:sp>
        <p:nvSpPr>
          <p:cNvPr id="353" name="Google Shape;353;p54"/>
          <p:cNvSpPr txBox="1"/>
          <p:nvPr/>
        </p:nvSpPr>
        <p:spPr>
          <a:xfrm>
            <a:off x="5273600" y="1630725"/>
            <a:ext cx="3870300" cy="2677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200" u="sng">
                <a:solidFill>
                  <a:srgbClr val="999999"/>
                </a:solidFill>
                <a:latin typeface="Roboto"/>
                <a:ea typeface="Roboto"/>
                <a:cs typeface="Roboto"/>
                <a:sym typeface="Roboto"/>
              </a:rPr>
              <a:t>clean_</a:t>
            </a:r>
            <a:r>
              <a:rPr b="1" lang="en" sz="1200" u="sng">
                <a:solidFill>
                  <a:schemeClr val="dk1"/>
                </a:solidFill>
                <a:latin typeface="Roboto"/>
                <a:ea typeface="Roboto"/>
                <a:cs typeface="Roboto"/>
                <a:sym typeface="Roboto"/>
              </a:rPr>
              <a:t>customer_hourly_usage</a:t>
            </a:r>
            <a:endParaRPr b="1" sz="1200" u="sng">
              <a:solidFill>
                <a:srgbClr val="B45F06"/>
              </a:solidFill>
              <a:latin typeface="Roboto"/>
              <a:ea typeface="Roboto"/>
              <a:cs typeface="Roboto"/>
              <a:sym typeface="Roboto"/>
            </a:endParaRPr>
          </a:p>
          <a:p>
            <a:pPr indent="0" lvl="0" marL="0" rtl="0" algn="l">
              <a:lnSpc>
                <a:spcPct val="115000"/>
              </a:lnSpc>
              <a:spcBef>
                <a:spcPts val="0"/>
              </a:spcBef>
              <a:spcAft>
                <a:spcPts val="0"/>
              </a:spcAft>
              <a:buNone/>
            </a:pPr>
            <a:br>
              <a:rPr lang="en" sz="1200">
                <a:latin typeface="Roboto Light"/>
                <a:ea typeface="Roboto Light"/>
                <a:cs typeface="Roboto Light"/>
                <a:sym typeface="Roboto Light"/>
              </a:rPr>
            </a:br>
            <a:r>
              <a:rPr lang="en" sz="1200">
                <a:latin typeface="Roboto Light"/>
                <a:ea typeface="Roboto Light"/>
                <a:cs typeface="Roboto Light"/>
                <a:sym typeface="Roboto Light"/>
              </a:rPr>
              <a:t>customer_id	              </a:t>
            </a:r>
            <a:r>
              <a:rPr b="1" lang="en" sz="1200">
                <a:latin typeface="Roboto"/>
                <a:ea typeface="Roboto"/>
                <a:cs typeface="Roboto"/>
                <a:sym typeface="Roboto"/>
              </a:rPr>
              <a:t>22		</a:t>
            </a:r>
            <a:r>
              <a:rPr b="1" lang="en" sz="1200">
                <a:solidFill>
                  <a:schemeClr val="dk1"/>
                </a:solidFill>
                <a:latin typeface="Roboto"/>
                <a:ea typeface="Roboto"/>
                <a:cs typeface="Roboto"/>
                <a:sym typeface="Roboto"/>
              </a:rPr>
              <a:t>	  </a:t>
            </a:r>
            <a:r>
              <a:rPr b="1" lang="en" sz="1200">
                <a:solidFill>
                  <a:srgbClr val="CC0000"/>
                </a:solidFill>
                <a:latin typeface="Roboto"/>
                <a:ea typeface="Roboto"/>
                <a:cs typeface="Roboto"/>
                <a:sym typeface="Roboto"/>
              </a:rPr>
              <a:t>int</a:t>
            </a:r>
            <a:endParaRPr b="1" sz="1200">
              <a:solidFill>
                <a:srgbClr val="CC0000"/>
              </a:solidFill>
              <a:latin typeface="Roboto"/>
              <a:ea typeface="Roboto"/>
              <a:cs typeface="Roboto"/>
              <a:sym typeface="Roboto"/>
            </a:endParaRPr>
          </a:p>
          <a:p>
            <a:pPr indent="0" lvl="0" marL="0" rtl="0" algn="l">
              <a:lnSpc>
                <a:spcPct val="115000"/>
              </a:lnSpc>
              <a:spcBef>
                <a:spcPts val="0"/>
              </a:spcBef>
              <a:spcAft>
                <a:spcPts val="0"/>
              </a:spcAft>
              <a:buNone/>
            </a:pPr>
            <a:r>
              <a:rPr lang="en" sz="1200">
                <a:solidFill>
                  <a:srgbClr val="CC0000"/>
                </a:solidFill>
                <a:latin typeface="Roboto Light"/>
                <a:ea typeface="Roboto Light"/>
                <a:cs typeface="Roboto Light"/>
                <a:sym typeface="Roboto Light"/>
              </a:rPr>
              <a:t>customer_name         </a:t>
            </a:r>
            <a:r>
              <a:rPr b="1" lang="en" sz="1200">
                <a:solidFill>
                  <a:srgbClr val="CC0000"/>
                </a:solidFill>
                <a:latin typeface="Roboto"/>
                <a:ea typeface="Roboto"/>
                <a:cs typeface="Roboto"/>
                <a:sym typeface="Roboto"/>
              </a:rPr>
              <a:t>datacatx</a:t>
            </a:r>
            <a:r>
              <a:rPr b="1" lang="en" sz="1200">
                <a:solidFill>
                  <a:schemeClr val="dk1"/>
                </a:solidFill>
                <a:latin typeface="Roboto"/>
                <a:ea typeface="Roboto"/>
                <a:cs typeface="Roboto"/>
                <a:sym typeface="Roboto"/>
              </a:rPr>
              <a:t>		  </a:t>
            </a:r>
            <a:r>
              <a:rPr b="1" lang="en" sz="1200">
                <a:solidFill>
                  <a:srgbClr val="CC0000"/>
                </a:solidFill>
                <a:latin typeface="Roboto"/>
                <a:ea typeface="Roboto"/>
                <a:cs typeface="Roboto"/>
                <a:sym typeface="Roboto"/>
              </a:rPr>
              <a:t>string</a:t>
            </a:r>
            <a:endParaRPr b="1" sz="1200">
              <a:solidFill>
                <a:srgbClr val="CC0000"/>
              </a:solidFill>
              <a:latin typeface="Roboto"/>
              <a:ea typeface="Roboto"/>
              <a:cs typeface="Roboto"/>
              <a:sym typeface="Roboto"/>
            </a:endParaRPr>
          </a:p>
          <a:p>
            <a:pPr indent="0" lvl="0" marL="0" rtl="0" algn="l">
              <a:lnSpc>
                <a:spcPct val="115000"/>
              </a:lnSpc>
              <a:spcBef>
                <a:spcPts val="0"/>
              </a:spcBef>
              <a:spcAft>
                <a:spcPts val="0"/>
              </a:spcAft>
              <a:buNone/>
            </a:pPr>
            <a:r>
              <a:rPr lang="en" sz="1200">
                <a:solidFill>
                  <a:srgbClr val="CC0000"/>
                </a:solidFill>
                <a:latin typeface="Roboto Light"/>
                <a:ea typeface="Roboto Light"/>
                <a:cs typeface="Roboto Light"/>
                <a:sym typeface="Roboto Light"/>
              </a:rPr>
              <a:t>billing_plan 	              </a:t>
            </a:r>
            <a:r>
              <a:rPr b="1" lang="en" sz="1200">
                <a:solidFill>
                  <a:srgbClr val="CC0000"/>
                </a:solidFill>
                <a:latin typeface="Roboto"/>
                <a:ea typeface="Roboto"/>
                <a:cs typeface="Roboto"/>
                <a:sym typeface="Roboto"/>
              </a:rPr>
              <a:t>pro</a:t>
            </a:r>
            <a:r>
              <a:rPr b="1" lang="en" sz="1200">
                <a:latin typeface="Roboto"/>
                <a:ea typeface="Roboto"/>
                <a:cs typeface="Roboto"/>
                <a:sym typeface="Roboto"/>
              </a:rPr>
              <a:t>		              </a:t>
            </a:r>
            <a:r>
              <a:rPr b="1" lang="en" sz="1200">
                <a:solidFill>
                  <a:srgbClr val="CC0000"/>
                </a:solidFill>
                <a:latin typeface="Roboto"/>
                <a:ea typeface="Roboto"/>
                <a:cs typeface="Roboto"/>
                <a:sym typeface="Roboto"/>
              </a:rPr>
              <a:t>string</a:t>
            </a:r>
            <a:endParaRPr b="1" sz="1200">
              <a:solidFill>
                <a:srgbClr val="CC0000"/>
              </a:solidFill>
              <a:latin typeface="Roboto"/>
              <a:ea typeface="Roboto"/>
              <a:cs typeface="Roboto"/>
              <a:sym typeface="Roboto"/>
            </a:endParaRPr>
          </a:p>
          <a:p>
            <a:pPr indent="0" lvl="0" marL="0" rtl="0" algn="l">
              <a:lnSpc>
                <a:spcPct val="115000"/>
              </a:lnSpc>
              <a:spcBef>
                <a:spcPts val="0"/>
              </a:spcBef>
              <a:spcAft>
                <a:spcPts val="0"/>
              </a:spcAft>
              <a:buNone/>
            </a:pPr>
            <a:r>
              <a:rPr lang="en" sz="1200">
                <a:solidFill>
                  <a:srgbClr val="CC0000"/>
                </a:solidFill>
                <a:latin typeface="Roboto Light"/>
                <a:ea typeface="Roboto Light"/>
                <a:cs typeface="Roboto Light"/>
                <a:sym typeface="Roboto Light"/>
              </a:rPr>
              <a:t>creation_timestamp   </a:t>
            </a:r>
            <a:r>
              <a:rPr b="1" lang="en" sz="1000">
                <a:solidFill>
                  <a:srgbClr val="CC0000"/>
                </a:solidFill>
                <a:latin typeface="Roboto"/>
                <a:ea typeface="Roboto"/>
                <a:cs typeface="Roboto"/>
                <a:sym typeface="Roboto"/>
              </a:rPr>
              <a:t>2018-01-14 10:15:34</a:t>
            </a:r>
            <a:r>
              <a:rPr b="1" lang="en" sz="1000">
                <a:latin typeface="Roboto"/>
                <a:ea typeface="Roboto"/>
                <a:cs typeface="Roboto"/>
                <a:sym typeface="Roboto"/>
              </a:rPr>
              <a:t>     </a:t>
            </a:r>
            <a:r>
              <a:rPr b="1" lang="en" sz="1200">
                <a:solidFill>
                  <a:srgbClr val="CC0000"/>
                </a:solidFill>
                <a:latin typeface="Roboto"/>
                <a:ea typeface="Roboto"/>
                <a:cs typeface="Roboto"/>
                <a:sym typeface="Roboto"/>
              </a:rPr>
              <a:t>timestamp</a:t>
            </a:r>
            <a:endParaRPr b="1" sz="1200">
              <a:solidFill>
                <a:srgbClr val="CC0000"/>
              </a:solidFill>
              <a:latin typeface="Roboto"/>
              <a:ea typeface="Roboto"/>
              <a:cs typeface="Roboto"/>
              <a:sym typeface="Roboto"/>
            </a:endParaRPr>
          </a:p>
          <a:p>
            <a:pPr indent="0" lvl="0" marL="0" rtl="0" algn="l">
              <a:lnSpc>
                <a:spcPct val="115000"/>
              </a:lnSpc>
              <a:spcBef>
                <a:spcPts val="0"/>
              </a:spcBef>
              <a:spcAft>
                <a:spcPts val="0"/>
              </a:spcAft>
              <a:buNone/>
            </a:pPr>
            <a:r>
              <a:rPr lang="en" sz="1200">
                <a:solidFill>
                  <a:srgbClr val="CC0000"/>
                </a:solidFill>
                <a:latin typeface="Roboto Light"/>
                <a:ea typeface="Roboto Light"/>
                <a:cs typeface="Roboto Light"/>
                <a:sym typeface="Roboto Light"/>
              </a:rPr>
              <a:t>hour</a:t>
            </a:r>
            <a:r>
              <a:rPr lang="en" sz="1200">
                <a:latin typeface="Roboto Light"/>
                <a:ea typeface="Roboto Light"/>
                <a:cs typeface="Roboto Light"/>
                <a:sym typeface="Roboto Light"/>
              </a:rPr>
              <a:t>	                           </a:t>
            </a:r>
            <a:r>
              <a:rPr b="1" lang="en" sz="1000">
                <a:latin typeface="Roboto"/>
                <a:ea typeface="Roboto"/>
                <a:cs typeface="Roboto"/>
                <a:sym typeface="Roboto"/>
              </a:rPr>
              <a:t>2018-10-24 15:00:00	  </a:t>
            </a:r>
            <a:r>
              <a:rPr b="1" lang="en" sz="1200">
                <a:solidFill>
                  <a:srgbClr val="CC0000"/>
                </a:solidFill>
                <a:latin typeface="Roboto"/>
                <a:ea typeface="Roboto"/>
                <a:cs typeface="Roboto"/>
                <a:sym typeface="Roboto"/>
              </a:rPr>
              <a:t>timestamp</a:t>
            </a:r>
            <a:endParaRPr b="1" sz="1200">
              <a:solidFill>
                <a:srgbClr val="CC0000"/>
              </a:solidFill>
              <a:latin typeface="Roboto"/>
              <a:ea typeface="Roboto"/>
              <a:cs typeface="Roboto"/>
              <a:sym typeface="Roboto"/>
            </a:endParaRPr>
          </a:p>
          <a:p>
            <a:pPr indent="0" lvl="0" marL="0" rtl="0" algn="l">
              <a:lnSpc>
                <a:spcPct val="115000"/>
              </a:lnSpc>
              <a:spcBef>
                <a:spcPts val="0"/>
              </a:spcBef>
              <a:spcAft>
                <a:spcPts val="0"/>
              </a:spcAft>
              <a:buNone/>
            </a:pPr>
            <a:r>
              <a:rPr lang="en" sz="1200">
                <a:latin typeface="Roboto Light"/>
                <a:ea typeface="Roboto Light"/>
                <a:cs typeface="Roboto Light"/>
                <a:sym typeface="Roboto Light"/>
              </a:rPr>
              <a:t>server_count	              </a:t>
            </a:r>
            <a:r>
              <a:rPr b="1" lang="en" sz="1200">
                <a:latin typeface="Roboto"/>
                <a:ea typeface="Roboto"/>
                <a:cs typeface="Roboto"/>
                <a:sym typeface="Roboto"/>
              </a:rPr>
              <a:t>154</a:t>
            </a:r>
            <a:r>
              <a:rPr lang="en" sz="1200">
                <a:latin typeface="Roboto Light"/>
                <a:ea typeface="Roboto Light"/>
                <a:cs typeface="Roboto Light"/>
                <a:sym typeface="Roboto Light"/>
              </a:rPr>
              <a:t>			  </a:t>
            </a:r>
            <a:r>
              <a:rPr b="1" lang="en" sz="1200">
                <a:solidFill>
                  <a:srgbClr val="CC0000"/>
                </a:solidFill>
                <a:latin typeface="Roboto"/>
                <a:ea typeface="Roboto"/>
                <a:cs typeface="Roboto"/>
                <a:sym typeface="Roboto"/>
              </a:rPr>
              <a:t>int</a:t>
            </a:r>
            <a:endParaRPr sz="1200">
              <a:solidFill>
                <a:srgbClr val="CC0000"/>
              </a:solidFill>
              <a:latin typeface="Roboto Light"/>
              <a:ea typeface="Roboto Light"/>
              <a:cs typeface="Roboto Light"/>
              <a:sym typeface="Roboto Light"/>
            </a:endParaRPr>
          </a:p>
        </p:txBody>
      </p:sp>
      <p:sp>
        <p:nvSpPr>
          <p:cNvPr id="354" name="Google Shape;354;p5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355" name="Google Shape;355;p54"/>
          <p:cNvSpPr txBox="1"/>
          <p:nvPr/>
        </p:nvSpPr>
        <p:spPr>
          <a:xfrm>
            <a:off x="1212750" y="101850"/>
            <a:ext cx="6718500" cy="614400"/>
          </a:xfrm>
          <a:prstGeom prst="rect">
            <a:avLst/>
          </a:prstGeom>
          <a:noFill/>
          <a:ln>
            <a:noFill/>
          </a:ln>
        </p:spPr>
        <p:txBody>
          <a:bodyPr anchorCtr="0" anchor="t" bIns="91425" lIns="91425" spcFirstLastPara="1" rIns="91425" wrap="square" tIns="91425">
            <a:noAutofit/>
          </a:bodyPr>
          <a:lstStyle/>
          <a:p>
            <a:pPr indent="0" lvl="0" marL="0" rtl="0" algn="ctr">
              <a:lnSpc>
                <a:spcPct val="90000"/>
              </a:lnSpc>
              <a:spcBef>
                <a:spcPts val="0"/>
              </a:spcBef>
              <a:spcAft>
                <a:spcPts val="0"/>
              </a:spcAft>
              <a:buNone/>
            </a:pPr>
            <a:r>
              <a:rPr b="1" lang="en" sz="3000">
                <a:solidFill>
                  <a:srgbClr val="999999"/>
                </a:solidFill>
                <a:latin typeface="Roboto"/>
                <a:ea typeface="Roboto"/>
                <a:cs typeface="Roboto"/>
                <a:sym typeface="Roboto"/>
              </a:rPr>
              <a:t>Silver  =  Normalization layer</a:t>
            </a:r>
            <a:endParaRPr sz="3000">
              <a:solidFill>
                <a:srgbClr val="999999"/>
              </a:solidFill>
              <a:latin typeface="Roboto Thin"/>
              <a:ea typeface="Roboto Thin"/>
              <a:cs typeface="Roboto Thin"/>
              <a:sym typeface="Roboto Thi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1"/>
                                        </p:tgtEl>
                                        <p:attrNameLst>
                                          <p:attrName>style.visibility</p:attrName>
                                        </p:attrNameLst>
                                      </p:cBhvr>
                                      <p:to>
                                        <p:strVal val="visible"/>
                                      </p:to>
                                    </p:set>
                                    <p:animEffect filter="fade" transition="in">
                                      <p:cBhvr>
                                        <p:cTn dur="1000"/>
                                        <p:tgtEl>
                                          <p:spTgt spid="35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3">
                                            <p:txEl>
                                              <p:pRg end="0" st="0"/>
                                            </p:txEl>
                                          </p:spTgt>
                                        </p:tgtEl>
                                        <p:attrNameLst>
                                          <p:attrName>style.visibility</p:attrName>
                                        </p:attrNameLst>
                                      </p:cBhvr>
                                      <p:to>
                                        <p:strVal val="visible"/>
                                      </p:to>
                                    </p:set>
                                    <p:animEffect filter="fade" transition="in">
                                      <p:cBhvr>
                                        <p:cTn dur="1000"/>
                                        <p:tgtEl>
                                          <p:spTgt spid="35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3">
                                            <p:txEl>
                                              <p:pRg end="1" st="1"/>
                                            </p:txEl>
                                          </p:spTgt>
                                        </p:tgtEl>
                                        <p:attrNameLst>
                                          <p:attrName>style.visibility</p:attrName>
                                        </p:attrNameLst>
                                      </p:cBhvr>
                                      <p:to>
                                        <p:strVal val="visible"/>
                                      </p:to>
                                    </p:set>
                                    <p:animEffect filter="fade" transition="in">
                                      <p:cBhvr>
                                        <p:cTn dur="1000"/>
                                        <p:tgtEl>
                                          <p:spTgt spid="35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3">
                                            <p:txEl>
                                              <p:pRg end="2" st="2"/>
                                            </p:txEl>
                                          </p:spTgt>
                                        </p:tgtEl>
                                        <p:attrNameLst>
                                          <p:attrName>style.visibility</p:attrName>
                                        </p:attrNameLst>
                                      </p:cBhvr>
                                      <p:to>
                                        <p:strVal val="visible"/>
                                      </p:to>
                                    </p:set>
                                    <p:animEffect filter="fade" transition="in">
                                      <p:cBhvr>
                                        <p:cTn dur="1000"/>
                                        <p:tgtEl>
                                          <p:spTgt spid="353">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3">
                                            <p:txEl>
                                              <p:pRg end="3" st="3"/>
                                            </p:txEl>
                                          </p:spTgt>
                                        </p:tgtEl>
                                        <p:attrNameLst>
                                          <p:attrName>style.visibility</p:attrName>
                                        </p:attrNameLst>
                                      </p:cBhvr>
                                      <p:to>
                                        <p:strVal val="visible"/>
                                      </p:to>
                                    </p:set>
                                    <p:animEffect filter="fade" transition="in">
                                      <p:cBhvr>
                                        <p:cTn dur="1000"/>
                                        <p:tgtEl>
                                          <p:spTgt spid="353">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3">
                                            <p:txEl>
                                              <p:pRg end="4" st="4"/>
                                            </p:txEl>
                                          </p:spTgt>
                                        </p:tgtEl>
                                        <p:attrNameLst>
                                          <p:attrName>style.visibility</p:attrName>
                                        </p:attrNameLst>
                                      </p:cBhvr>
                                      <p:to>
                                        <p:strVal val="visible"/>
                                      </p:to>
                                    </p:set>
                                    <p:animEffect filter="fade" transition="in">
                                      <p:cBhvr>
                                        <p:cTn dur="1000"/>
                                        <p:tgtEl>
                                          <p:spTgt spid="353">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3">
                                            <p:txEl>
                                              <p:pRg end="5" st="5"/>
                                            </p:txEl>
                                          </p:spTgt>
                                        </p:tgtEl>
                                        <p:attrNameLst>
                                          <p:attrName>style.visibility</p:attrName>
                                        </p:attrNameLst>
                                      </p:cBhvr>
                                      <p:to>
                                        <p:strVal val="visible"/>
                                      </p:to>
                                    </p:set>
                                    <p:animEffect filter="fade" transition="in">
                                      <p:cBhvr>
                                        <p:cTn dur="1000"/>
                                        <p:tgtEl>
                                          <p:spTgt spid="353">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3">
                                            <p:txEl>
                                              <p:pRg end="6" st="6"/>
                                            </p:txEl>
                                          </p:spTgt>
                                        </p:tgtEl>
                                        <p:attrNameLst>
                                          <p:attrName>style.visibility</p:attrName>
                                        </p:attrNameLst>
                                      </p:cBhvr>
                                      <p:to>
                                        <p:strVal val="visible"/>
                                      </p:to>
                                    </p:set>
                                    <p:animEffect filter="fade" transition="in">
                                      <p:cBhvr>
                                        <p:cTn dur="1000"/>
                                        <p:tgtEl>
                                          <p:spTgt spid="353">
                                            <p:txEl>
                                              <p:pRg end="6" st="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9" name="Shape 359"/>
        <p:cNvGrpSpPr/>
        <p:nvPr/>
      </p:nvGrpSpPr>
      <p:grpSpPr>
        <a:xfrm>
          <a:off x="0" y="0"/>
          <a:ext cx="0" cy="0"/>
          <a:chOff x="0" y="0"/>
          <a:chExt cx="0" cy="0"/>
        </a:xfrm>
      </p:grpSpPr>
      <p:pic>
        <p:nvPicPr>
          <p:cNvPr id="360" name="Google Shape;360;p55"/>
          <p:cNvPicPr preferRelativeResize="0"/>
          <p:nvPr/>
        </p:nvPicPr>
        <p:blipFill>
          <a:blip r:embed="rId3">
            <a:alphaModFix/>
          </a:blip>
          <a:stretch>
            <a:fillRect/>
          </a:stretch>
        </p:blipFill>
        <p:spPr>
          <a:xfrm>
            <a:off x="5214945" y="1185931"/>
            <a:ext cx="1386600" cy="1399544"/>
          </a:xfrm>
          <a:prstGeom prst="rect">
            <a:avLst/>
          </a:prstGeom>
          <a:noFill/>
          <a:ln>
            <a:noFill/>
          </a:ln>
        </p:spPr>
      </p:pic>
      <p:sp>
        <p:nvSpPr>
          <p:cNvPr id="361" name="Google Shape;361;p55"/>
          <p:cNvSpPr txBox="1"/>
          <p:nvPr/>
        </p:nvSpPr>
        <p:spPr>
          <a:xfrm>
            <a:off x="1898750" y="101850"/>
            <a:ext cx="5346600" cy="614400"/>
          </a:xfrm>
          <a:prstGeom prst="rect">
            <a:avLst/>
          </a:prstGeom>
          <a:noFill/>
          <a:ln>
            <a:noFill/>
          </a:ln>
        </p:spPr>
        <p:txBody>
          <a:bodyPr anchorCtr="0" anchor="t" bIns="91425" lIns="91425" spcFirstLastPara="1" rIns="91425" wrap="square" tIns="91425">
            <a:noAutofit/>
          </a:bodyPr>
          <a:lstStyle/>
          <a:p>
            <a:pPr indent="0" lvl="0" marL="0" rtl="0" algn="ctr">
              <a:lnSpc>
                <a:spcPct val="90000"/>
              </a:lnSpc>
              <a:spcBef>
                <a:spcPts val="0"/>
              </a:spcBef>
              <a:spcAft>
                <a:spcPts val="0"/>
              </a:spcAft>
              <a:buNone/>
            </a:pPr>
            <a:r>
              <a:rPr b="1" lang="en" sz="3000">
                <a:solidFill>
                  <a:srgbClr val="E0A800"/>
                </a:solidFill>
                <a:latin typeface="Roboto"/>
                <a:ea typeface="Roboto"/>
                <a:cs typeface="Roboto"/>
                <a:sym typeface="Roboto"/>
              </a:rPr>
              <a:t>Gold  =  Analytics layer</a:t>
            </a:r>
            <a:endParaRPr sz="3000">
              <a:solidFill>
                <a:srgbClr val="E0A800"/>
              </a:solidFill>
              <a:latin typeface="Roboto Thin"/>
              <a:ea typeface="Roboto Thin"/>
              <a:cs typeface="Roboto Thin"/>
              <a:sym typeface="Roboto Thin"/>
            </a:endParaRPr>
          </a:p>
        </p:txBody>
      </p:sp>
      <p:sp>
        <p:nvSpPr>
          <p:cNvPr id="362" name="Google Shape;362;p55"/>
          <p:cNvSpPr txBox="1"/>
          <p:nvPr/>
        </p:nvSpPr>
        <p:spPr>
          <a:xfrm>
            <a:off x="1319750" y="1516850"/>
            <a:ext cx="2559000" cy="7377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lang="en" sz="2400">
                <a:solidFill>
                  <a:srgbClr val="999999"/>
                </a:solidFill>
                <a:latin typeface="Roboto Light"/>
                <a:ea typeface="Roboto Light"/>
                <a:cs typeface="Roboto Light"/>
                <a:sym typeface="Roboto Light"/>
              </a:rPr>
              <a:t>S3 Silver bucket</a:t>
            </a:r>
            <a:endParaRPr sz="2400">
              <a:solidFill>
                <a:srgbClr val="B45F06"/>
              </a:solidFill>
              <a:latin typeface="Roboto Light"/>
              <a:ea typeface="Roboto Light"/>
              <a:cs typeface="Roboto Light"/>
              <a:sym typeface="Roboto Light"/>
            </a:endParaRPr>
          </a:p>
        </p:txBody>
      </p:sp>
      <p:cxnSp>
        <p:nvCxnSpPr>
          <p:cNvPr id="363" name="Google Shape;363;p55"/>
          <p:cNvCxnSpPr>
            <a:stCxn id="362" idx="3"/>
          </p:cNvCxnSpPr>
          <p:nvPr/>
        </p:nvCxnSpPr>
        <p:spPr>
          <a:xfrm>
            <a:off x="3878750" y="1885700"/>
            <a:ext cx="1386600" cy="0"/>
          </a:xfrm>
          <a:prstGeom prst="straightConnector1">
            <a:avLst/>
          </a:prstGeom>
          <a:noFill/>
          <a:ln cap="flat" cmpd="sng" w="19050">
            <a:solidFill>
              <a:srgbClr val="E0A800"/>
            </a:solidFill>
            <a:prstDash val="solid"/>
            <a:round/>
            <a:headEnd len="med" w="med" type="none"/>
            <a:tailEnd len="med" w="med" type="triangle"/>
          </a:ln>
        </p:spPr>
      </p:cxnSp>
      <p:sp>
        <p:nvSpPr>
          <p:cNvPr id="364" name="Google Shape;364;p55"/>
          <p:cNvSpPr txBox="1"/>
          <p:nvPr/>
        </p:nvSpPr>
        <p:spPr>
          <a:xfrm>
            <a:off x="6332924" y="1516850"/>
            <a:ext cx="1809600" cy="7377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lang="en" sz="2400">
                <a:solidFill>
                  <a:srgbClr val="E0A800"/>
                </a:solidFill>
                <a:latin typeface="Roboto Light"/>
                <a:ea typeface="Roboto Light"/>
                <a:cs typeface="Roboto Light"/>
                <a:sym typeface="Roboto Light"/>
              </a:rPr>
              <a:t>Gold bucket</a:t>
            </a:r>
            <a:endParaRPr sz="2400">
              <a:solidFill>
                <a:srgbClr val="E0A800"/>
              </a:solidFill>
              <a:latin typeface="Roboto Light"/>
              <a:ea typeface="Roboto Light"/>
              <a:cs typeface="Roboto Light"/>
              <a:sym typeface="Roboto Light"/>
            </a:endParaRPr>
          </a:p>
        </p:txBody>
      </p:sp>
      <p:sp>
        <p:nvSpPr>
          <p:cNvPr id="365" name="Google Shape;365;p5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366" name="Google Shape;366;p55"/>
          <p:cNvPicPr preferRelativeResize="0"/>
          <p:nvPr/>
        </p:nvPicPr>
        <p:blipFill rotWithShape="1">
          <a:blip r:embed="rId4">
            <a:alphaModFix/>
          </a:blip>
          <a:srcRect b="30445" l="21797" r="22095" t="14400"/>
          <a:stretch/>
        </p:blipFill>
        <p:spPr>
          <a:xfrm>
            <a:off x="4059005" y="2175446"/>
            <a:ext cx="1026045" cy="487825"/>
          </a:xfrm>
          <a:prstGeom prst="rect">
            <a:avLst/>
          </a:prstGeom>
          <a:noFill/>
          <a:ln>
            <a:noFill/>
          </a:ln>
        </p:spPr>
      </p:pic>
      <p:sp>
        <p:nvSpPr>
          <p:cNvPr id="367" name="Google Shape;367;p55"/>
          <p:cNvSpPr txBox="1"/>
          <p:nvPr/>
        </p:nvSpPr>
        <p:spPr>
          <a:xfrm>
            <a:off x="735650" y="3566275"/>
            <a:ext cx="7672800" cy="1288200"/>
          </a:xfrm>
          <a:prstGeom prst="rect">
            <a:avLst/>
          </a:prstGeom>
          <a:noFill/>
          <a:ln>
            <a:noFill/>
          </a:ln>
        </p:spPr>
        <p:txBody>
          <a:bodyPr anchorCtr="0" anchor="ctr" bIns="91425" lIns="91425" spcFirstLastPara="1" rIns="91425" wrap="square" tIns="91425">
            <a:noAutofit/>
          </a:bodyPr>
          <a:lstStyle/>
          <a:p>
            <a:pPr indent="0" lvl="0" marL="0" rtl="0" algn="ctr">
              <a:lnSpc>
                <a:spcPct val="150000"/>
              </a:lnSpc>
              <a:spcBef>
                <a:spcPts val="0"/>
              </a:spcBef>
              <a:spcAft>
                <a:spcPts val="0"/>
              </a:spcAft>
              <a:buNone/>
            </a:pPr>
            <a:r>
              <a:rPr lang="en" sz="2400">
                <a:solidFill>
                  <a:schemeClr val="dk1"/>
                </a:solidFill>
                <a:latin typeface="Roboto"/>
                <a:ea typeface="Roboto"/>
                <a:cs typeface="Roboto"/>
                <a:sym typeface="Roboto"/>
              </a:rPr>
              <a:t>Output  =  Final objects</a:t>
            </a:r>
            <a:br>
              <a:rPr lang="en" sz="1800">
                <a:solidFill>
                  <a:schemeClr val="dk1"/>
                </a:solidFill>
                <a:latin typeface="Roboto"/>
                <a:ea typeface="Roboto"/>
                <a:cs typeface="Roboto"/>
                <a:sym typeface="Roboto"/>
              </a:rPr>
            </a:br>
            <a:r>
              <a:rPr lang="en" sz="1800">
                <a:solidFill>
                  <a:schemeClr val="dk1"/>
                </a:solidFill>
                <a:latin typeface="Roboto"/>
                <a:ea typeface="Roboto"/>
                <a:cs typeface="Roboto"/>
                <a:sym typeface="Roboto"/>
              </a:rPr>
              <a:t>including the ones </a:t>
            </a:r>
            <a:r>
              <a:rPr lang="en" sz="1800">
                <a:solidFill>
                  <a:schemeClr val="dk1"/>
                </a:solidFill>
                <a:latin typeface="Roboto"/>
                <a:ea typeface="Roboto"/>
                <a:cs typeface="Roboto"/>
                <a:sym typeface="Roboto"/>
              </a:rPr>
              <a:t>that will be loaded</a:t>
            </a:r>
            <a:r>
              <a:rPr lang="en" sz="1800">
                <a:solidFill>
                  <a:schemeClr val="dk1"/>
                </a:solidFill>
                <a:latin typeface="Roboto"/>
                <a:ea typeface="Roboto"/>
                <a:cs typeface="Roboto"/>
                <a:sym typeface="Roboto"/>
              </a:rPr>
              <a:t> into the data warehouse</a:t>
            </a:r>
            <a:endParaRPr sz="1800">
              <a:solidFill>
                <a:schemeClr val="dk1"/>
              </a:solidFill>
              <a:latin typeface="Roboto"/>
              <a:ea typeface="Roboto"/>
              <a:cs typeface="Roboto"/>
              <a:sym typeface="Robo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7"/>
                                        </p:tgtEl>
                                        <p:attrNameLst>
                                          <p:attrName>style.visibility</p:attrName>
                                        </p:attrNameLst>
                                      </p:cBhvr>
                                      <p:to>
                                        <p:strVal val="visible"/>
                                      </p:to>
                                    </p:set>
                                    <p:animEffect filter="fade" transition="in">
                                      <p:cBhvr>
                                        <p:cTn dur="1000"/>
                                        <p:tgtEl>
                                          <p:spTgt spid="36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1" name="Shape 371"/>
        <p:cNvGrpSpPr/>
        <p:nvPr/>
      </p:nvGrpSpPr>
      <p:grpSpPr>
        <a:xfrm>
          <a:off x="0" y="0"/>
          <a:ext cx="0" cy="0"/>
          <a:chOff x="0" y="0"/>
          <a:chExt cx="0" cy="0"/>
        </a:xfrm>
      </p:grpSpPr>
      <p:sp>
        <p:nvSpPr>
          <p:cNvPr id="372" name="Google Shape;372;p56"/>
          <p:cNvSpPr txBox="1"/>
          <p:nvPr/>
        </p:nvSpPr>
        <p:spPr>
          <a:xfrm>
            <a:off x="5045000" y="1783125"/>
            <a:ext cx="3870300" cy="2677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200" u="sng">
                <a:solidFill>
                  <a:srgbClr val="E0A800"/>
                </a:solidFill>
                <a:latin typeface="Roboto"/>
                <a:ea typeface="Roboto"/>
                <a:cs typeface="Roboto"/>
                <a:sym typeface="Roboto"/>
              </a:rPr>
              <a:t>fact_usage_daily</a:t>
            </a:r>
            <a:endParaRPr b="1" sz="1200" u="sng">
              <a:solidFill>
                <a:srgbClr val="E0A800"/>
              </a:solidFill>
              <a:latin typeface="Roboto"/>
              <a:ea typeface="Roboto"/>
              <a:cs typeface="Roboto"/>
              <a:sym typeface="Roboto"/>
            </a:endParaRPr>
          </a:p>
          <a:p>
            <a:pPr indent="0" lvl="0" marL="0" rtl="0" algn="l">
              <a:lnSpc>
                <a:spcPct val="115000"/>
              </a:lnSpc>
              <a:spcBef>
                <a:spcPts val="0"/>
              </a:spcBef>
              <a:spcAft>
                <a:spcPts val="0"/>
              </a:spcAft>
              <a:buNone/>
            </a:pPr>
            <a:br>
              <a:rPr lang="en" sz="1200">
                <a:latin typeface="Roboto Light"/>
                <a:ea typeface="Roboto Light"/>
                <a:cs typeface="Roboto Light"/>
                <a:sym typeface="Roboto Light"/>
              </a:rPr>
            </a:br>
            <a:r>
              <a:rPr lang="en" sz="1200">
                <a:latin typeface="Roboto Light"/>
                <a:ea typeface="Roboto Light"/>
                <a:cs typeface="Roboto Light"/>
                <a:sym typeface="Roboto Light"/>
              </a:rPr>
              <a:t>customer_id	              </a:t>
            </a:r>
            <a:r>
              <a:rPr b="1" lang="en" sz="1200">
                <a:latin typeface="Roboto"/>
                <a:ea typeface="Roboto"/>
                <a:cs typeface="Roboto"/>
                <a:sym typeface="Roboto"/>
              </a:rPr>
              <a:t>22			  int</a:t>
            </a:r>
            <a:endParaRPr b="1" sz="1200">
              <a:latin typeface="Roboto"/>
              <a:ea typeface="Roboto"/>
              <a:cs typeface="Roboto"/>
              <a:sym typeface="Roboto"/>
            </a:endParaRPr>
          </a:p>
          <a:p>
            <a:pPr indent="0" lvl="0" marL="0" rtl="0" algn="l">
              <a:lnSpc>
                <a:spcPct val="115000"/>
              </a:lnSpc>
              <a:spcBef>
                <a:spcPts val="0"/>
              </a:spcBef>
              <a:spcAft>
                <a:spcPts val="0"/>
              </a:spcAft>
              <a:buNone/>
            </a:pPr>
            <a:r>
              <a:rPr lang="en" sz="1200">
                <a:latin typeface="Roboto Light"/>
                <a:ea typeface="Roboto Light"/>
                <a:cs typeface="Roboto Light"/>
                <a:sym typeface="Roboto Light"/>
              </a:rPr>
              <a:t>customer_name         </a:t>
            </a:r>
            <a:r>
              <a:rPr b="1" lang="en" sz="1200">
                <a:latin typeface="Roboto"/>
                <a:ea typeface="Roboto"/>
                <a:cs typeface="Roboto"/>
                <a:sym typeface="Roboto"/>
              </a:rPr>
              <a:t>datacatx		  string</a:t>
            </a:r>
            <a:endParaRPr b="1" sz="1200">
              <a:latin typeface="Roboto"/>
              <a:ea typeface="Roboto"/>
              <a:cs typeface="Roboto"/>
              <a:sym typeface="Roboto"/>
            </a:endParaRPr>
          </a:p>
          <a:p>
            <a:pPr indent="0" lvl="0" marL="0" rtl="0" algn="l">
              <a:lnSpc>
                <a:spcPct val="115000"/>
              </a:lnSpc>
              <a:spcBef>
                <a:spcPts val="0"/>
              </a:spcBef>
              <a:spcAft>
                <a:spcPts val="0"/>
              </a:spcAft>
              <a:buNone/>
            </a:pPr>
            <a:r>
              <a:rPr lang="en" sz="1200">
                <a:latin typeface="Roboto Light"/>
                <a:ea typeface="Roboto Light"/>
                <a:cs typeface="Roboto Light"/>
                <a:sym typeface="Roboto Light"/>
              </a:rPr>
              <a:t>billing_plan 	              </a:t>
            </a:r>
            <a:r>
              <a:rPr b="1" lang="en" sz="1200">
                <a:latin typeface="Roboto"/>
                <a:ea typeface="Roboto"/>
                <a:cs typeface="Roboto"/>
                <a:sym typeface="Roboto"/>
              </a:rPr>
              <a:t>pro		              string</a:t>
            </a:r>
            <a:endParaRPr b="1" sz="1200">
              <a:latin typeface="Roboto"/>
              <a:ea typeface="Roboto"/>
              <a:cs typeface="Roboto"/>
              <a:sym typeface="Roboto"/>
            </a:endParaRPr>
          </a:p>
          <a:p>
            <a:pPr indent="0" lvl="0" marL="0" rtl="0" algn="l">
              <a:lnSpc>
                <a:spcPct val="115000"/>
              </a:lnSpc>
              <a:spcBef>
                <a:spcPts val="0"/>
              </a:spcBef>
              <a:spcAft>
                <a:spcPts val="0"/>
              </a:spcAft>
              <a:buNone/>
            </a:pPr>
            <a:r>
              <a:rPr lang="en" sz="1200">
                <a:solidFill>
                  <a:srgbClr val="E0A800"/>
                </a:solidFill>
                <a:latin typeface="Roboto Light"/>
                <a:ea typeface="Roboto Light"/>
                <a:cs typeface="Roboto Light"/>
                <a:sym typeface="Roboto Light"/>
              </a:rPr>
              <a:t>usage_date	              </a:t>
            </a:r>
            <a:r>
              <a:rPr b="1" lang="en" sz="1200">
                <a:solidFill>
                  <a:srgbClr val="E0A800"/>
                </a:solidFill>
                <a:latin typeface="Roboto"/>
                <a:ea typeface="Roboto"/>
                <a:cs typeface="Roboto"/>
                <a:sym typeface="Roboto"/>
              </a:rPr>
              <a:t>2018-10-24</a:t>
            </a:r>
            <a:r>
              <a:rPr b="1" lang="en" sz="1000">
                <a:solidFill>
                  <a:srgbClr val="E0A800"/>
                </a:solidFill>
                <a:latin typeface="Roboto"/>
                <a:ea typeface="Roboto"/>
                <a:cs typeface="Roboto"/>
                <a:sym typeface="Roboto"/>
              </a:rPr>
              <a:t>	                 </a:t>
            </a:r>
            <a:r>
              <a:rPr b="1" lang="en" sz="1200">
                <a:solidFill>
                  <a:srgbClr val="E0A800"/>
                </a:solidFill>
                <a:latin typeface="Roboto"/>
                <a:ea typeface="Roboto"/>
                <a:cs typeface="Roboto"/>
                <a:sym typeface="Roboto"/>
              </a:rPr>
              <a:t>date</a:t>
            </a:r>
            <a:endParaRPr b="1" sz="1200">
              <a:solidFill>
                <a:srgbClr val="E0A800"/>
              </a:solidFill>
              <a:latin typeface="Roboto"/>
              <a:ea typeface="Roboto"/>
              <a:cs typeface="Roboto"/>
              <a:sym typeface="Roboto"/>
            </a:endParaRPr>
          </a:p>
          <a:p>
            <a:pPr indent="0" lvl="0" marL="0" rtl="0" algn="l">
              <a:lnSpc>
                <a:spcPct val="115000"/>
              </a:lnSpc>
              <a:spcBef>
                <a:spcPts val="0"/>
              </a:spcBef>
              <a:spcAft>
                <a:spcPts val="0"/>
              </a:spcAft>
              <a:buNone/>
            </a:pPr>
            <a:r>
              <a:rPr lang="en" sz="1200">
                <a:solidFill>
                  <a:srgbClr val="E0A800"/>
                </a:solidFill>
                <a:latin typeface="Roboto Light"/>
                <a:ea typeface="Roboto Light"/>
                <a:cs typeface="Roboto Light"/>
                <a:sym typeface="Roboto Light"/>
              </a:rPr>
              <a:t>is_in_trial		  </a:t>
            </a:r>
            <a:r>
              <a:rPr b="1" lang="en" sz="1200">
                <a:solidFill>
                  <a:srgbClr val="E0A800"/>
                </a:solidFill>
                <a:latin typeface="Roboto"/>
                <a:ea typeface="Roboto"/>
                <a:cs typeface="Roboto"/>
                <a:sym typeface="Roboto"/>
              </a:rPr>
              <a:t>false</a:t>
            </a:r>
            <a:r>
              <a:rPr lang="en" sz="1200">
                <a:solidFill>
                  <a:srgbClr val="E0A800"/>
                </a:solidFill>
                <a:latin typeface="Roboto Light"/>
                <a:ea typeface="Roboto Light"/>
                <a:cs typeface="Roboto Light"/>
                <a:sym typeface="Roboto Light"/>
              </a:rPr>
              <a:t>			  </a:t>
            </a:r>
            <a:r>
              <a:rPr b="1" lang="en" sz="1200">
                <a:solidFill>
                  <a:srgbClr val="E0A800"/>
                </a:solidFill>
                <a:latin typeface="Roboto"/>
                <a:ea typeface="Roboto"/>
                <a:cs typeface="Roboto"/>
                <a:sym typeface="Roboto"/>
              </a:rPr>
              <a:t>boolean</a:t>
            </a:r>
            <a:endParaRPr b="1" sz="1200">
              <a:solidFill>
                <a:srgbClr val="E0A800"/>
              </a:solidFill>
              <a:latin typeface="Roboto"/>
              <a:ea typeface="Roboto"/>
              <a:cs typeface="Roboto"/>
              <a:sym typeface="Roboto"/>
            </a:endParaRPr>
          </a:p>
          <a:p>
            <a:pPr indent="0" lvl="0" marL="0" rtl="0" algn="l">
              <a:lnSpc>
                <a:spcPct val="115000"/>
              </a:lnSpc>
              <a:spcBef>
                <a:spcPts val="0"/>
              </a:spcBef>
              <a:spcAft>
                <a:spcPts val="0"/>
              </a:spcAft>
              <a:buNone/>
            </a:pPr>
            <a:r>
              <a:rPr lang="en" sz="1200">
                <a:solidFill>
                  <a:srgbClr val="E0A800"/>
                </a:solidFill>
                <a:latin typeface="Roboto Light"/>
                <a:ea typeface="Roboto Light"/>
                <a:cs typeface="Roboto Light"/>
                <a:sym typeface="Roboto Light"/>
              </a:rPr>
              <a:t>server_count_max	  </a:t>
            </a:r>
            <a:r>
              <a:rPr b="1" lang="en" sz="1200">
                <a:solidFill>
                  <a:srgbClr val="E0A800"/>
                </a:solidFill>
                <a:latin typeface="Roboto"/>
                <a:ea typeface="Roboto"/>
                <a:cs typeface="Roboto"/>
                <a:sym typeface="Roboto"/>
              </a:rPr>
              <a:t>175</a:t>
            </a:r>
            <a:r>
              <a:rPr lang="en" sz="1200">
                <a:solidFill>
                  <a:srgbClr val="E0A800"/>
                </a:solidFill>
                <a:latin typeface="Roboto Light"/>
                <a:ea typeface="Roboto Light"/>
                <a:cs typeface="Roboto Light"/>
                <a:sym typeface="Roboto Light"/>
              </a:rPr>
              <a:t>			  </a:t>
            </a:r>
            <a:r>
              <a:rPr b="1" lang="en" sz="1200">
                <a:solidFill>
                  <a:srgbClr val="E0A800"/>
                </a:solidFill>
                <a:latin typeface="Roboto"/>
                <a:ea typeface="Roboto"/>
                <a:cs typeface="Roboto"/>
                <a:sym typeface="Roboto"/>
              </a:rPr>
              <a:t>int</a:t>
            </a:r>
            <a:endParaRPr b="1" sz="1200">
              <a:solidFill>
                <a:srgbClr val="E0A800"/>
              </a:solidFill>
              <a:latin typeface="Roboto"/>
              <a:ea typeface="Roboto"/>
              <a:cs typeface="Roboto"/>
              <a:sym typeface="Roboto"/>
            </a:endParaRPr>
          </a:p>
          <a:p>
            <a:pPr indent="0" lvl="0" marL="0" rtl="0" algn="l">
              <a:lnSpc>
                <a:spcPct val="115000"/>
              </a:lnSpc>
              <a:spcBef>
                <a:spcPts val="0"/>
              </a:spcBef>
              <a:spcAft>
                <a:spcPts val="0"/>
              </a:spcAft>
              <a:buNone/>
            </a:pPr>
            <a:r>
              <a:rPr lang="en" sz="1200">
                <a:solidFill>
                  <a:srgbClr val="E0A800"/>
                </a:solidFill>
                <a:latin typeface="Roboto Light"/>
                <a:ea typeface="Roboto Light"/>
                <a:cs typeface="Roboto Light"/>
                <a:sym typeface="Roboto Light"/>
              </a:rPr>
              <a:t>server_count_avg	  </a:t>
            </a:r>
            <a:r>
              <a:rPr b="1" lang="en" sz="1200">
                <a:solidFill>
                  <a:srgbClr val="E0A800"/>
                </a:solidFill>
                <a:latin typeface="Roboto"/>
                <a:ea typeface="Roboto"/>
                <a:cs typeface="Roboto"/>
                <a:sym typeface="Roboto"/>
              </a:rPr>
              <a:t>141.5</a:t>
            </a:r>
            <a:r>
              <a:rPr lang="en" sz="1200">
                <a:solidFill>
                  <a:srgbClr val="E0A800"/>
                </a:solidFill>
                <a:latin typeface="Roboto Light"/>
                <a:ea typeface="Roboto Light"/>
                <a:cs typeface="Roboto Light"/>
                <a:sym typeface="Roboto Light"/>
              </a:rPr>
              <a:t>		  </a:t>
            </a:r>
            <a:r>
              <a:rPr b="1" lang="en" sz="1200">
                <a:solidFill>
                  <a:srgbClr val="E0A800"/>
                </a:solidFill>
                <a:latin typeface="Roboto"/>
                <a:ea typeface="Roboto"/>
                <a:cs typeface="Roboto"/>
                <a:sym typeface="Roboto"/>
              </a:rPr>
              <a:t>float</a:t>
            </a:r>
            <a:endParaRPr b="1" sz="1200">
              <a:solidFill>
                <a:srgbClr val="E0A800"/>
              </a:solidFill>
              <a:latin typeface="Roboto"/>
              <a:ea typeface="Roboto"/>
              <a:cs typeface="Roboto"/>
              <a:sym typeface="Roboto"/>
            </a:endParaRPr>
          </a:p>
        </p:txBody>
      </p:sp>
      <p:sp>
        <p:nvSpPr>
          <p:cNvPr id="373" name="Google Shape;373;p5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374" name="Google Shape;374;p56"/>
          <p:cNvSpPr txBox="1"/>
          <p:nvPr/>
        </p:nvSpPr>
        <p:spPr>
          <a:xfrm>
            <a:off x="1898750" y="101850"/>
            <a:ext cx="5346600" cy="614400"/>
          </a:xfrm>
          <a:prstGeom prst="rect">
            <a:avLst/>
          </a:prstGeom>
          <a:noFill/>
          <a:ln>
            <a:noFill/>
          </a:ln>
        </p:spPr>
        <p:txBody>
          <a:bodyPr anchorCtr="0" anchor="t" bIns="91425" lIns="91425" spcFirstLastPara="1" rIns="91425" wrap="square" tIns="91425">
            <a:noAutofit/>
          </a:bodyPr>
          <a:lstStyle/>
          <a:p>
            <a:pPr indent="0" lvl="0" marL="0" rtl="0" algn="ctr">
              <a:lnSpc>
                <a:spcPct val="90000"/>
              </a:lnSpc>
              <a:spcBef>
                <a:spcPts val="0"/>
              </a:spcBef>
              <a:spcAft>
                <a:spcPts val="0"/>
              </a:spcAft>
              <a:buNone/>
            </a:pPr>
            <a:r>
              <a:rPr b="1" lang="en" sz="3000">
                <a:solidFill>
                  <a:srgbClr val="E0A800"/>
                </a:solidFill>
                <a:latin typeface="Roboto"/>
                <a:ea typeface="Roboto"/>
                <a:cs typeface="Roboto"/>
                <a:sym typeface="Roboto"/>
              </a:rPr>
              <a:t>Gold  =  Analytics layer</a:t>
            </a:r>
            <a:endParaRPr sz="3000">
              <a:solidFill>
                <a:srgbClr val="E0A800"/>
              </a:solidFill>
              <a:latin typeface="Roboto Thin"/>
              <a:ea typeface="Roboto Thin"/>
              <a:cs typeface="Roboto Thin"/>
              <a:sym typeface="Roboto Thin"/>
            </a:endParaRPr>
          </a:p>
        </p:txBody>
      </p:sp>
      <p:sp>
        <p:nvSpPr>
          <p:cNvPr id="375" name="Google Shape;375;p56"/>
          <p:cNvSpPr txBox="1"/>
          <p:nvPr/>
        </p:nvSpPr>
        <p:spPr>
          <a:xfrm>
            <a:off x="73150" y="1097250"/>
            <a:ext cx="2897100" cy="1958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200" u="sng">
                <a:solidFill>
                  <a:srgbClr val="999999"/>
                </a:solidFill>
                <a:latin typeface="Roboto"/>
                <a:ea typeface="Roboto"/>
                <a:cs typeface="Roboto"/>
                <a:sym typeface="Roboto"/>
              </a:rPr>
              <a:t>clean_customer_hourly_usage</a:t>
            </a:r>
            <a:endParaRPr b="1" sz="1200" u="sng">
              <a:solidFill>
                <a:srgbClr val="999999"/>
              </a:solidFill>
              <a:latin typeface="Roboto"/>
              <a:ea typeface="Roboto"/>
              <a:cs typeface="Roboto"/>
              <a:sym typeface="Roboto"/>
            </a:endParaRPr>
          </a:p>
          <a:p>
            <a:pPr indent="0" lvl="0" marL="0" rtl="0" algn="l">
              <a:lnSpc>
                <a:spcPct val="115000"/>
              </a:lnSpc>
              <a:spcBef>
                <a:spcPts val="0"/>
              </a:spcBef>
              <a:spcAft>
                <a:spcPts val="0"/>
              </a:spcAft>
              <a:buNone/>
            </a:pPr>
            <a:br>
              <a:rPr lang="en" sz="1200">
                <a:latin typeface="Roboto Light"/>
                <a:ea typeface="Roboto Light"/>
                <a:cs typeface="Roboto Light"/>
                <a:sym typeface="Roboto Light"/>
              </a:rPr>
            </a:br>
            <a:r>
              <a:rPr lang="en" sz="1200">
                <a:latin typeface="Roboto Light"/>
                <a:ea typeface="Roboto Light"/>
                <a:cs typeface="Roboto Light"/>
                <a:sym typeface="Roboto Light"/>
              </a:rPr>
              <a:t>customer_id	              </a:t>
            </a:r>
            <a:r>
              <a:rPr b="1" lang="en" sz="1200">
                <a:latin typeface="Roboto"/>
                <a:ea typeface="Roboto"/>
                <a:cs typeface="Roboto"/>
                <a:sym typeface="Roboto"/>
              </a:rPr>
              <a:t>22	</a:t>
            </a:r>
            <a:endParaRPr b="1" sz="1200">
              <a:latin typeface="Roboto"/>
              <a:ea typeface="Roboto"/>
              <a:cs typeface="Roboto"/>
              <a:sym typeface="Roboto"/>
            </a:endParaRPr>
          </a:p>
          <a:p>
            <a:pPr indent="0" lvl="0" marL="0" rtl="0" algn="l">
              <a:lnSpc>
                <a:spcPct val="115000"/>
              </a:lnSpc>
              <a:spcBef>
                <a:spcPts val="0"/>
              </a:spcBef>
              <a:spcAft>
                <a:spcPts val="0"/>
              </a:spcAft>
              <a:buNone/>
            </a:pPr>
            <a:r>
              <a:rPr lang="en" sz="1200">
                <a:latin typeface="Roboto Light"/>
                <a:ea typeface="Roboto Light"/>
                <a:cs typeface="Roboto Light"/>
                <a:sym typeface="Roboto Light"/>
              </a:rPr>
              <a:t>customer_name         </a:t>
            </a:r>
            <a:r>
              <a:rPr b="1" lang="en" sz="1200">
                <a:latin typeface="Roboto"/>
                <a:ea typeface="Roboto"/>
                <a:cs typeface="Roboto"/>
                <a:sym typeface="Roboto"/>
              </a:rPr>
              <a:t>datacatx</a:t>
            </a:r>
            <a:endParaRPr b="1" sz="1200">
              <a:latin typeface="Roboto"/>
              <a:ea typeface="Roboto"/>
              <a:cs typeface="Roboto"/>
              <a:sym typeface="Roboto"/>
            </a:endParaRPr>
          </a:p>
          <a:p>
            <a:pPr indent="0" lvl="0" marL="0" rtl="0" algn="l">
              <a:lnSpc>
                <a:spcPct val="115000"/>
              </a:lnSpc>
              <a:spcBef>
                <a:spcPts val="0"/>
              </a:spcBef>
              <a:spcAft>
                <a:spcPts val="0"/>
              </a:spcAft>
              <a:buNone/>
            </a:pPr>
            <a:r>
              <a:rPr lang="en" sz="1200">
                <a:latin typeface="Roboto Light"/>
                <a:ea typeface="Roboto Light"/>
                <a:cs typeface="Roboto Light"/>
                <a:sym typeface="Roboto Light"/>
              </a:rPr>
              <a:t>billing_plan 	              </a:t>
            </a:r>
            <a:r>
              <a:rPr b="1" lang="en" sz="1200">
                <a:latin typeface="Roboto"/>
                <a:ea typeface="Roboto"/>
                <a:cs typeface="Roboto"/>
                <a:sym typeface="Roboto"/>
              </a:rPr>
              <a:t>pro	</a:t>
            </a:r>
            <a:endParaRPr b="1" sz="1200">
              <a:latin typeface="Roboto"/>
              <a:ea typeface="Roboto"/>
              <a:cs typeface="Roboto"/>
              <a:sym typeface="Roboto"/>
            </a:endParaRPr>
          </a:p>
          <a:p>
            <a:pPr indent="0" lvl="0" marL="0" rtl="0" algn="l">
              <a:lnSpc>
                <a:spcPct val="115000"/>
              </a:lnSpc>
              <a:spcBef>
                <a:spcPts val="0"/>
              </a:spcBef>
              <a:spcAft>
                <a:spcPts val="0"/>
              </a:spcAft>
              <a:buNone/>
            </a:pPr>
            <a:r>
              <a:rPr lang="en" sz="1200">
                <a:latin typeface="Roboto Light"/>
                <a:ea typeface="Roboto Light"/>
                <a:cs typeface="Roboto Light"/>
                <a:sym typeface="Roboto Light"/>
              </a:rPr>
              <a:t>creation_timestamp   </a:t>
            </a:r>
            <a:r>
              <a:rPr b="1" lang="en" sz="1000">
                <a:latin typeface="Roboto"/>
                <a:ea typeface="Roboto"/>
                <a:cs typeface="Roboto"/>
                <a:sym typeface="Roboto"/>
              </a:rPr>
              <a:t>2018-01-14 10:15:34  </a:t>
            </a:r>
            <a:endParaRPr b="1" sz="1200">
              <a:latin typeface="Roboto"/>
              <a:ea typeface="Roboto"/>
              <a:cs typeface="Roboto"/>
              <a:sym typeface="Roboto"/>
            </a:endParaRPr>
          </a:p>
          <a:p>
            <a:pPr indent="0" lvl="0" marL="0" rtl="0" algn="l">
              <a:lnSpc>
                <a:spcPct val="115000"/>
              </a:lnSpc>
              <a:spcBef>
                <a:spcPts val="0"/>
              </a:spcBef>
              <a:spcAft>
                <a:spcPts val="0"/>
              </a:spcAft>
              <a:buNone/>
            </a:pPr>
            <a:r>
              <a:rPr lang="en" sz="1200">
                <a:latin typeface="Roboto Light"/>
                <a:ea typeface="Roboto Light"/>
                <a:cs typeface="Roboto Light"/>
                <a:sym typeface="Roboto Light"/>
              </a:rPr>
              <a:t>hour	                           </a:t>
            </a:r>
            <a:r>
              <a:rPr b="1" lang="en" sz="1000">
                <a:latin typeface="Roboto"/>
                <a:ea typeface="Roboto"/>
                <a:cs typeface="Roboto"/>
                <a:sym typeface="Roboto"/>
              </a:rPr>
              <a:t>2018-10-24 15:00:00</a:t>
            </a:r>
            <a:endParaRPr b="1" sz="1200">
              <a:latin typeface="Roboto"/>
              <a:ea typeface="Roboto"/>
              <a:cs typeface="Roboto"/>
              <a:sym typeface="Roboto"/>
            </a:endParaRPr>
          </a:p>
          <a:p>
            <a:pPr indent="0" lvl="0" marL="0" rtl="0" algn="l">
              <a:lnSpc>
                <a:spcPct val="115000"/>
              </a:lnSpc>
              <a:spcBef>
                <a:spcPts val="0"/>
              </a:spcBef>
              <a:spcAft>
                <a:spcPts val="0"/>
              </a:spcAft>
              <a:buNone/>
            </a:pPr>
            <a:r>
              <a:rPr lang="en" sz="1200">
                <a:latin typeface="Roboto Light"/>
                <a:ea typeface="Roboto Light"/>
                <a:cs typeface="Roboto Light"/>
                <a:sym typeface="Roboto Light"/>
              </a:rPr>
              <a:t>server_count	              </a:t>
            </a:r>
            <a:r>
              <a:rPr b="1" lang="en" sz="1200">
                <a:latin typeface="Roboto"/>
                <a:ea typeface="Roboto"/>
                <a:cs typeface="Roboto"/>
                <a:sym typeface="Roboto"/>
              </a:rPr>
              <a:t>154</a:t>
            </a:r>
            <a:r>
              <a:rPr lang="en" sz="1200">
                <a:latin typeface="Roboto Light"/>
                <a:ea typeface="Roboto Light"/>
                <a:cs typeface="Roboto Light"/>
                <a:sym typeface="Roboto Light"/>
              </a:rPr>
              <a:t>		</a:t>
            </a:r>
            <a:endParaRPr sz="1200">
              <a:latin typeface="Roboto Light"/>
              <a:ea typeface="Roboto Light"/>
              <a:cs typeface="Roboto Light"/>
              <a:sym typeface="Roboto Light"/>
            </a:endParaRPr>
          </a:p>
        </p:txBody>
      </p:sp>
      <p:cxnSp>
        <p:nvCxnSpPr>
          <p:cNvPr id="376" name="Google Shape;376;p56"/>
          <p:cNvCxnSpPr>
            <a:stCxn id="377" idx="3"/>
          </p:cNvCxnSpPr>
          <p:nvPr/>
        </p:nvCxnSpPr>
        <p:spPr>
          <a:xfrm flipH="1" rot="10800000">
            <a:off x="2970250" y="3453525"/>
            <a:ext cx="1555500" cy="854100"/>
          </a:xfrm>
          <a:prstGeom prst="straightConnector1">
            <a:avLst/>
          </a:prstGeom>
          <a:noFill/>
          <a:ln cap="flat" cmpd="sng" w="19050">
            <a:solidFill>
              <a:srgbClr val="E0A800"/>
            </a:solidFill>
            <a:prstDash val="solid"/>
            <a:round/>
            <a:headEnd len="med" w="med" type="none"/>
            <a:tailEnd len="med" w="med" type="triangle"/>
          </a:ln>
        </p:spPr>
      </p:cxnSp>
      <p:cxnSp>
        <p:nvCxnSpPr>
          <p:cNvPr id="378" name="Google Shape;378;p56"/>
          <p:cNvCxnSpPr>
            <a:stCxn id="375" idx="3"/>
          </p:cNvCxnSpPr>
          <p:nvPr/>
        </p:nvCxnSpPr>
        <p:spPr>
          <a:xfrm>
            <a:off x="2970250" y="2076450"/>
            <a:ext cx="1579800" cy="804000"/>
          </a:xfrm>
          <a:prstGeom prst="straightConnector1">
            <a:avLst/>
          </a:prstGeom>
          <a:noFill/>
          <a:ln cap="flat" cmpd="sng" w="19050">
            <a:solidFill>
              <a:srgbClr val="E0A800"/>
            </a:solidFill>
            <a:prstDash val="solid"/>
            <a:round/>
            <a:headEnd len="med" w="med" type="none"/>
            <a:tailEnd len="med" w="med" type="triangle"/>
          </a:ln>
        </p:spPr>
      </p:cxnSp>
      <p:sp>
        <p:nvSpPr>
          <p:cNvPr id="377" name="Google Shape;377;p56"/>
          <p:cNvSpPr txBox="1"/>
          <p:nvPr/>
        </p:nvSpPr>
        <p:spPr>
          <a:xfrm>
            <a:off x="73150" y="3601275"/>
            <a:ext cx="2897100" cy="1412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200" u="sng">
                <a:solidFill>
                  <a:srgbClr val="999999"/>
                </a:solidFill>
                <a:latin typeface="Roboto"/>
                <a:ea typeface="Roboto"/>
                <a:cs typeface="Roboto"/>
                <a:sym typeface="Roboto"/>
              </a:rPr>
              <a:t>clean_customer_trials</a:t>
            </a:r>
            <a:endParaRPr b="1" sz="1200" u="sng">
              <a:solidFill>
                <a:srgbClr val="999999"/>
              </a:solidFill>
              <a:latin typeface="Roboto"/>
              <a:ea typeface="Roboto"/>
              <a:cs typeface="Roboto"/>
              <a:sym typeface="Roboto"/>
            </a:endParaRPr>
          </a:p>
          <a:p>
            <a:pPr indent="0" lvl="0" marL="0" rtl="0" algn="l">
              <a:lnSpc>
                <a:spcPct val="115000"/>
              </a:lnSpc>
              <a:spcBef>
                <a:spcPts val="0"/>
              </a:spcBef>
              <a:spcAft>
                <a:spcPts val="0"/>
              </a:spcAft>
              <a:buNone/>
            </a:pPr>
            <a:br>
              <a:rPr lang="en" sz="1200">
                <a:latin typeface="Roboto Light"/>
                <a:ea typeface="Roboto Light"/>
                <a:cs typeface="Roboto Light"/>
                <a:sym typeface="Roboto Light"/>
              </a:rPr>
            </a:br>
            <a:r>
              <a:rPr lang="en" sz="1200">
                <a:latin typeface="Roboto Light"/>
                <a:ea typeface="Roboto Light"/>
                <a:cs typeface="Roboto Light"/>
                <a:sym typeface="Roboto Light"/>
              </a:rPr>
              <a:t>customer_id	             </a:t>
            </a:r>
            <a:r>
              <a:rPr b="1" lang="en" sz="1200">
                <a:latin typeface="Roboto"/>
                <a:ea typeface="Roboto"/>
                <a:cs typeface="Roboto"/>
                <a:sym typeface="Roboto"/>
              </a:rPr>
              <a:t>22	</a:t>
            </a:r>
            <a:endParaRPr b="1" sz="1200">
              <a:solidFill>
                <a:schemeClr val="dk1"/>
              </a:solidFill>
              <a:latin typeface="Roboto"/>
              <a:ea typeface="Roboto"/>
              <a:cs typeface="Roboto"/>
              <a:sym typeface="Roboto"/>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Roboto Light"/>
                <a:ea typeface="Roboto Light"/>
                <a:cs typeface="Roboto Light"/>
                <a:sym typeface="Roboto Light"/>
              </a:rPr>
              <a:t>date   		 	</a:t>
            </a:r>
            <a:r>
              <a:rPr b="1" lang="en" sz="1200">
                <a:latin typeface="Roboto"/>
                <a:ea typeface="Roboto"/>
                <a:cs typeface="Roboto"/>
                <a:sym typeface="Roboto"/>
              </a:rPr>
              <a:t>2018-01-14</a:t>
            </a:r>
            <a:endParaRPr b="1" sz="1200">
              <a:latin typeface="Roboto"/>
              <a:ea typeface="Roboto"/>
              <a:cs typeface="Roboto"/>
              <a:sym typeface="Roboto"/>
            </a:endParaRPr>
          </a:p>
          <a:p>
            <a:pPr indent="0" lvl="0" marL="0" rtl="0" algn="l">
              <a:lnSpc>
                <a:spcPct val="115000"/>
              </a:lnSpc>
              <a:spcBef>
                <a:spcPts val="0"/>
              </a:spcBef>
              <a:spcAft>
                <a:spcPts val="0"/>
              </a:spcAft>
              <a:buNone/>
            </a:pPr>
            <a:r>
              <a:rPr lang="en" sz="1200">
                <a:latin typeface="Roboto Light"/>
                <a:ea typeface="Roboto Light"/>
                <a:cs typeface="Roboto Light"/>
                <a:sym typeface="Roboto Light"/>
              </a:rPr>
              <a:t>is_in_trial</a:t>
            </a:r>
            <a:r>
              <a:rPr lang="en" sz="1200">
                <a:latin typeface="Roboto Light"/>
                <a:ea typeface="Roboto Light"/>
                <a:cs typeface="Roboto Light"/>
                <a:sym typeface="Roboto Light"/>
              </a:rPr>
              <a:t>         	</a:t>
            </a:r>
            <a:r>
              <a:rPr b="1" lang="en" sz="1200">
                <a:latin typeface="Roboto"/>
                <a:ea typeface="Roboto"/>
                <a:cs typeface="Roboto"/>
                <a:sym typeface="Roboto"/>
              </a:rPr>
              <a:t>false</a:t>
            </a:r>
            <a:endParaRPr sz="1200">
              <a:latin typeface="Roboto Light"/>
              <a:ea typeface="Roboto Light"/>
              <a:cs typeface="Roboto Light"/>
              <a:sym typeface="Roboto Ligh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2"/>
                                        </p:tgtEl>
                                        <p:attrNameLst>
                                          <p:attrName>style.visibility</p:attrName>
                                        </p:attrNameLst>
                                      </p:cBhvr>
                                      <p:to>
                                        <p:strVal val="visible"/>
                                      </p:to>
                                    </p:set>
                                    <p:animEffect filter="fade" transition="in">
                                      <p:cBhvr>
                                        <p:cTn dur="1000"/>
                                        <p:tgtEl>
                                          <p:spTgt spid="37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2" name="Shape 382"/>
        <p:cNvGrpSpPr/>
        <p:nvPr/>
      </p:nvGrpSpPr>
      <p:grpSpPr>
        <a:xfrm>
          <a:off x="0" y="0"/>
          <a:ext cx="0" cy="0"/>
          <a:chOff x="0" y="0"/>
          <a:chExt cx="0" cy="0"/>
        </a:xfrm>
      </p:grpSpPr>
      <p:sp>
        <p:nvSpPr>
          <p:cNvPr id="383" name="Google Shape;383;p57"/>
          <p:cNvSpPr txBox="1"/>
          <p:nvPr/>
        </p:nvSpPr>
        <p:spPr>
          <a:xfrm>
            <a:off x="2106300" y="101850"/>
            <a:ext cx="4931400" cy="614400"/>
          </a:xfrm>
          <a:prstGeom prst="rect">
            <a:avLst/>
          </a:prstGeom>
          <a:noFill/>
          <a:ln>
            <a:noFill/>
          </a:ln>
        </p:spPr>
        <p:txBody>
          <a:bodyPr anchorCtr="0" anchor="t" bIns="91425" lIns="91425" spcFirstLastPara="1" rIns="91425" wrap="square" tIns="91425">
            <a:noAutofit/>
          </a:bodyPr>
          <a:lstStyle/>
          <a:p>
            <a:pPr indent="0" lvl="0" marL="0" rtl="0" algn="ctr">
              <a:lnSpc>
                <a:spcPct val="90000"/>
              </a:lnSpc>
              <a:spcBef>
                <a:spcPts val="0"/>
              </a:spcBef>
              <a:spcAft>
                <a:spcPts val="0"/>
              </a:spcAft>
              <a:buNone/>
            </a:pPr>
            <a:r>
              <a:rPr b="1" lang="en" sz="3000">
                <a:solidFill>
                  <a:schemeClr val="accent1"/>
                </a:solidFill>
                <a:latin typeface="Roboto"/>
                <a:ea typeface="Roboto"/>
                <a:cs typeface="Roboto"/>
                <a:sym typeface="Roboto"/>
              </a:rPr>
              <a:t>Load to data warehouse</a:t>
            </a:r>
            <a:endParaRPr sz="3000">
              <a:solidFill>
                <a:schemeClr val="accent1"/>
              </a:solidFill>
              <a:latin typeface="Roboto Thin"/>
              <a:ea typeface="Roboto Thin"/>
              <a:cs typeface="Roboto Thin"/>
              <a:sym typeface="Roboto Thin"/>
            </a:endParaRPr>
          </a:p>
        </p:txBody>
      </p:sp>
      <p:sp>
        <p:nvSpPr>
          <p:cNvPr id="384" name="Google Shape;384;p57"/>
          <p:cNvSpPr txBox="1"/>
          <p:nvPr/>
        </p:nvSpPr>
        <p:spPr>
          <a:xfrm>
            <a:off x="1366875" y="1364450"/>
            <a:ext cx="2511600" cy="7377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lang="en" sz="2400">
                <a:solidFill>
                  <a:srgbClr val="E0A800"/>
                </a:solidFill>
                <a:latin typeface="Roboto Light"/>
                <a:ea typeface="Roboto Light"/>
                <a:cs typeface="Roboto Light"/>
                <a:sym typeface="Roboto Light"/>
              </a:rPr>
              <a:t>S3 Gold bucket</a:t>
            </a:r>
            <a:endParaRPr sz="2400">
              <a:solidFill>
                <a:srgbClr val="E0A800"/>
              </a:solidFill>
              <a:latin typeface="Roboto Light"/>
              <a:ea typeface="Roboto Light"/>
              <a:cs typeface="Roboto Light"/>
              <a:sym typeface="Roboto Light"/>
            </a:endParaRPr>
          </a:p>
        </p:txBody>
      </p:sp>
      <p:sp>
        <p:nvSpPr>
          <p:cNvPr id="385" name="Google Shape;385;p57"/>
          <p:cNvSpPr txBox="1"/>
          <p:nvPr/>
        </p:nvSpPr>
        <p:spPr>
          <a:xfrm>
            <a:off x="1855725" y="2571750"/>
            <a:ext cx="5432400" cy="2251800"/>
          </a:xfrm>
          <a:prstGeom prst="rect">
            <a:avLst/>
          </a:prstGeom>
          <a:noFill/>
          <a:ln>
            <a:noFill/>
          </a:ln>
        </p:spPr>
        <p:txBody>
          <a:bodyPr anchorCtr="0" anchor="ctr" bIns="91425" lIns="91425" spcFirstLastPara="1" rIns="91425" wrap="square" tIns="91425">
            <a:noAutofit/>
          </a:bodyPr>
          <a:lstStyle/>
          <a:p>
            <a:pPr indent="0" lvl="0" marL="0" rtl="0" algn="l">
              <a:lnSpc>
                <a:spcPct val="150000"/>
              </a:lnSpc>
              <a:spcBef>
                <a:spcPts val="0"/>
              </a:spcBef>
              <a:spcAft>
                <a:spcPts val="0"/>
              </a:spcAft>
              <a:buNone/>
            </a:pPr>
            <a:r>
              <a:rPr lang="en" sz="1800">
                <a:solidFill>
                  <a:schemeClr val="dk1"/>
                </a:solidFill>
                <a:latin typeface="Roboto Light"/>
                <a:ea typeface="Roboto Light"/>
                <a:cs typeface="Roboto Light"/>
                <a:sym typeface="Roboto Light"/>
              </a:rPr>
              <a:t>Different objects in Gold → Different </a:t>
            </a:r>
            <a:r>
              <a:rPr lang="en" sz="1800">
                <a:solidFill>
                  <a:schemeClr val="dk1"/>
                </a:solidFill>
                <a:latin typeface="Roboto"/>
                <a:ea typeface="Roboto"/>
                <a:cs typeface="Roboto"/>
                <a:sym typeface="Roboto"/>
              </a:rPr>
              <a:t>load strategies</a:t>
            </a:r>
            <a:r>
              <a:rPr lang="en" sz="1800">
                <a:solidFill>
                  <a:schemeClr val="dk1"/>
                </a:solidFill>
                <a:latin typeface="Roboto Light"/>
                <a:ea typeface="Roboto Light"/>
                <a:cs typeface="Roboto Light"/>
                <a:sym typeface="Roboto Light"/>
              </a:rPr>
              <a:t>:</a:t>
            </a:r>
            <a:endParaRPr sz="1800">
              <a:solidFill>
                <a:schemeClr val="dk1"/>
              </a:solidFill>
              <a:latin typeface="Roboto Light"/>
              <a:ea typeface="Roboto Light"/>
              <a:cs typeface="Roboto Light"/>
              <a:sym typeface="Roboto Light"/>
            </a:endParaRPr>
          </a:p>
          <a:p>
            <a:pPr indent="-342900" lvl="0" marL="457200" rtl="0" algn="l">
              <a:lnSpc>
                <a:spcPct val="150000"/>
              </a:lnSpc>
              <a:spcBef>
                <a:spcPts val="0"/>
              </a:spcBef>
              <a:spcAft>
                <a:spcPts val="0"/>
              </a:spcAft>
              <a:buClr>
                <a:schemeClr val="dk1"/>
              </a:buClr>
              <a:buSzPts val="1800"/>
              <a:buFont typeface="Roboto Light"/>
              <a:buChar char="-"/>
            </a:pPr>
            <a:r>
              <a:rPr lang="en" sz="1800">
                <a:solidFill>
                  <a:schemeClr val="dk1"/>
                </a:solidFill>
                <a:latin typeface="Roboto"/>
                <a:ea typeface="Roboto"/>
                <a:cs typeface="Roboto"/>
                <a:sym typeface="Roboto"/>
              </a:rPr>
              <a:t>Truncate &amp; Insert</a:t>
            </a:r>
            <a:r>
              <a:rPr lang="en" sz="1800">
                <a:solidFill>
                  <a:schemeClr val="dk1"/>
                </a:solidFill>
                <a:latin typeface="Roboto Light"/>
                <a:ea typeface="Roboto Light"/>
                <a:cs typeface="Roboto Light"/>
                <a:sym typeface="Roboto Light"/>
              </a:rPr>
              <a:t>: for dim / attribute tables</a:t>
            </a:r>
            <a:endParaRPr sz="1800">
              <a:solidFill>
                <a:schemeClr val="dk1"/>
              </a:solidFill>
              <a:latin typeface="Roboto Light"/>
              <a:ea typeface="Roboto Light"/>
              <a:cs typeface="Roboto Light"/>
              <a:sym typeface="Roboto Light"/>
            </a:endParaRPr>
          </a:p>
          <a:p>
            <a:pPr indent="-342900" lvl="0" marL="457200" rtl="0" algn="l">
              <a:lnSpc>
                <a:spcPct val="150000"/>
              </a:lnSpc>
              <a:spcBef>
                <a:spcPts val="0"/>
              </a:spcBef>
              <a:spcAft>
                <a:spcPts val="0"/>
              </a:spcAft>
              <a:buClr>
                <a:schemeClr val="dk1"/>
              </a:buClr>
              <a:buSzPts val="1800"/>
              <a:buFont typeface="Roboto Light"/>
              <a:buChar char="-"/>
            </a:pPr>
            <a:r>
              <a:rPr lang="en" sz="1800">
                <a:solidFill>
                  <a:schemeClr val="dk1"/>
                </a:solidFill>
                <a:latin typeface="Roboto"/>
                <a:ea typeface="Roboto"/>
                <a:cs typeface="Roboto"/>
                <a:sym typeface="Roboto"/>
              </a:rPr>
              <a:t>Insert</a:t>
            </a:r>
            <a:r>
              <a:rPr lang="en" sz="1800">
                <a:solidFill>
                  <a:schemeClr val="dk1"/>
                </a:solidFill>
                <a:latin typeface="Roboto Light"/>
                <a:ea typeface="Roboto Light"/>
                <a:cs typeface="Roboto Light"/>
                <a:sym typeface="Roboto Light"/>
              </a:rPr>
              <a:t> only</a:t>
            </a:r>
            <a:endParaRPr sz="1800">
              <a:solidFill>
                <a:schemeClr val="dk1"/>
              </a:solidFill>
              <a:latin typeface="Roboto Light"/>
              <a:ea typeface="Roboto Light"/>
              <a:cs typeface="Roboto Light"/>
              <a:sym typeface="Roboto Light"/>
            </a:endParaRPr>
          </a:p>
          <a:p>
            <a:pPr indent="-342900" lvl="0" marL="457200" rtl="0" algn="l">
              <a:lnSpc>
                <a:spcPct val="150000"/>
              </a:lnSpc>
              <a:spcBef>
                <a:spcPts val="0"/>
              </a:spcBef>
              <a:spcAft>
                <a:spcPts val="0"/>
              </a:spcAft>
              <a:buClr>
                <a:schemeClr val="dk1"/>
              </a:buClr>
              <a:buSzPts val="1800"/>
              <a:buFont typeface="Roboto Light"/>
              <a:buChar char="-"/>
            </a:pPr>
            <a:r>
              <a:rPr lang="en" sz="1800">
                <a:solidFill>
                  <a:schemeClr val="dk1"/>
                </a:solidFill>
                <a:latin typeface="Roboto"/>
                <a:ea typeface="Roboto"/>
                <a:cs typeface="Roboto"/>
                <a:sym typeface="Roboto"/>
              </a:rPr>
              <a:t>Replace</a:t>
            </a:r>
            <a:endParaRPr sz="1800">
              <a:solidFill>
                <a:schemeClr val="dk1"/>
              </a:solidFill>
              <a:latin typeface="Roboto Light"/>
              <a:ea typeface="Roboto Light"/>
              <a:cs typeface="Roboto Light"/>
              <a:sym typeface="Roboto Light"/>
            </a:endParaRPr>
          </a:p>
          <a:p>
            <a:pPr indent="-342900" lvl="0" marL="457200" rtl="0" algn="l">
              <a:lnSpc>
                <a:spcPct val="150000"/>
              </a:lnSpc>
              <a:spcBef>
                <a:spcPts val="0"/>
              </a:spcBef>
              <a:spcAft>
                <a:spcPts val="0"/>
              </a:spcAft>
              <a:buClr>
                <a:schemeClr val="dk1"/>
              </a:buClr>
              <a:buSzPts val="1800"/>
              <a:buFont typeface="Roboto"/>
              <a:buChar char="-"/>
            </a:pPr>
            <a:r>
              <a:rPr lang="en" sz="1800">
                <a:solidFill>
                  <a:schemeClr val="dk1"/>
                </a:solidFill>
                <a:latin typeface="Roboto"/>
                <a:ea typeface="Roboto"/>
                <a:cs typeface="Roboto"/>
                <a:sym typeface="Roboto"/>
              </a:rPr>
              <a:t>Upsert</a:t>
            </a:r>
            <a:endParaRPr sz="1800">
              <a:solidFill>
                <a:schemeClr val="dk1"/>
              </a:solidFill>
              <a:latin typeface="Roboto Light"/>
              <a:ea typeface="Roboto Light"/>
              <a:cs typeface="Roboto Light"/>
              <a:sym typeface="Roboto Light"/>
            </a:endParaRPr>
          </a:p>
        </p:txBody>
      </p:sp>
      <p:cxnSp>
        <p:nvCxnSpPr>
          <p:cNvPr id="386" name="Google Shape;386;p57"/>
          <p:cNvCxnSpPr>
            <a:stCxn id="384" idx="3"/>
          </p:cNvCxnSpPr>
          <p:nvPr/>
        </p:nvCxnSpPr>
        <p:spPr>
          <a:xfrm>
            <a:off x="3878475" y="1733300"/>
            <a:ext cx="1386600" cy="0"/>
          </a:xfrm>
          <a:prstGeom prst="straightConnector1">
            <a:avLst/>
          </a:prstGeom>
          <a:noFill/>
          <a:ln cap="flat" cmpd="sng" w="19050">
            <a:solidFill>
              <a:schemeClr val="accent1"/>
            </a:solidFill>
            <a:prstDash val="solid"/>
            <a:round/>
            <a:headEnd len="med" w="med" type="none"/>
            <a:tailEnd len="med" w="med" type="triangle"/>
          </a:ln>
        </p:spPr>
      </p:cxnSp>
      <p:pic>
        <p:nvPicPr>
          <p:cNvPr id="387" name="Google Shape;387;p57"/>
          <p:cNvPicPr preferRelativeResize="0"/>
          <p:nvPr/>
        </p:nvPicPr>
        <p:blipFill>
          <a:blip r:embed="rId3">
            <a:alphaModFix/>
          </a:blip>
          <a:stretch>
            <a:fillRect/>
          </a:stretch>
        </p:blipFill>
        <p:spPr>
          <a:xfrm>
            <a:off x="5517748" y="1258910"/>
            <a:ext cx="1897490" cy="948775"/>
          </a:xfrm>
          <a:prstGeom prst="rect">
            <a:avLst/>
          </a:prstGeom>
          <a:noFill/>
          <a:ln>
            <a:noFill/>
          </a:ln>
        </p:spPr>
      </p:pic>
      <p:sp>
        <p:nvSpPr>
          <p:cNvPr id="388" name="Google Shape;388;p5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2" name="Shape 392"/>
        <p:cNvGrpSpPr/>
        <p:nvPr/>
      </p:nvGrpSpPr>
      <p:grpSpPr>
        <a:xfrm>
          <a:off x="0" y="0"/>
          <a:ext cx="0" cy="0"/>
          <a:chOff x="0" y="0"/>
          <a:chExt cx="0" cy="0"/>
        </a:xfrm>
      </p:grpSpPr>
      <p:cxnSp>
        <p:nvCxnSpPr>
          <p:cNvPr id="393" name="Google Shape;393;p58"/>
          <p:cNvCxnSpPr/>
          <p:nvPr/>
        </p:nvCxnSpPr>
        <p:spPr>
          <a:xfrm>
            <a:off x="1144250" y="1911650"/>
            <a:ext cx="1772400" cy="0"/>
          </a:xfrm>
          <a:prstGeom prst="straightConnector1">
            <a:avLst/>
          </a:prstGeom>
          <a:noFill/>
          <a:ln cap="flat" cmpd="sng" w="38100">
            <a:solidFill>
              <a:srgbClr val="B45F06"/>
            </a:solidFill>
            <a:prstDash val="solid"/>
            <a:round/>
            <a:headEnd len="med" w="med" type="none"/>
            <a:tailEnd len="med" w="med" type="none"/>
          </a:ln>
        </p:spPr>
      </p:cxnSp>
      <p:sp>
        <p:nvSpPr>
          <p:cNvPr id="394" name="Google Shape;394;p58"/>
          <p:cNvSpPr txBox="1"/>
          <p:nvPr/>
        </p:nvSpPr>
        <p:spPr>
          <a:xfrm>
            <a:off x="1209350" y="1992650"/>
            <a:ext cx="1642200" cy="4968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2400">
                <a:solidFill>
                  <a:srgbClr val="B45F06"/>
                </a:solidFill>
                <a:latin typeface="Roboto"/>
                <a:ea typeface="Roboto"/>
                <a:cs typeface="Roboto"/>
                <a:sym typeface="Roboto"/>
              </a:rPr>
              <a:t>Bronze</a:t>
            </a:r>
            <a:endParaRPr b="1" sz="2400">
              <a:solidFill>
                <a:srgbClr val="B45F06"/>
              </a:solidFill>
              <a:latin typeface="Roboto"/>
              <a:ea typeface="Roboto"/>
              <a:cs typeface="Roboto"/>
              <a:sym typeface="Roboto"/>
            </a:endParaRPr>
          </a:p>
        </p:txBody>
      </p:sp>
      <p:cxnSp>
        <p:nvCxnSpPr>
          <p:cNvPr id="395" name="Google Shape;395;p58"/>
          <p:cNvCxnSpPr/>
          <p:nvPr/>
        </p:nvCxnSpPr>
        <p:spPr>
          <a:xfrm>
            <a:off x="3525600" y="1911650"/>
            <a:ext cx="1772400" cy="0"/>
          </a:xfrm>
          <a:prstGeom prst="straightConnector1">
            <a:avLst/>
          </a:prstGeom>
          <a:noFill/>
          <a:ln cap="flat" cmpd="sng" w="38100">
            <a:solidFill>
              <a:srgbClr val="999999"/>
            </a:solidFill>
            <a:prstDash val="solid"/>
            <a:round/>
            <a:headEnd len="med" w="med" type="none"/>
            <a:tailEnd len="med" w="med" type="none"/>
          </a:ln>
        </p:spPr>
      </p:cxnSp>
      <p:sp>
        <p:nvSpPr>
          <p:cNvPr id="396" name="Google Shape;396;p58"/>
          <p:cNvSpPr txBox="1"/>
          <p:nvPr/>
        </p:nvSpPr>
        <p:spPr>
          <a:xfrm>
            <a:off x="3590700" y="1992650"/>
            <a:ext cx="1642200" cy="4968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2400">
                <a:solidFill>
                  <a:srgbClr val="999999"/>
                </a:solidFill>
                <a:latin typeface="Roboto"/>
                <a:ea typeface="Roboto"/>
                <a:cs typeface="Roboto"/>
                <a:sym typeface="Roboto"/>
              </a:rPr>
              <a:t>Silver</a:t>
            </a:r>
            <a:endParaRPr b="1" sz="2400">
              <a:solidFill>
                <a:srgbClr val="999999"/>
              </a:solidFill>
              <a:latin typeface="Roboto"/>
              <a:ea typeface="Roboto"/>
              <a:cs typeface="Roboto"/>
              <a:sym typeface="Roboto"/>
            </a:endParaRPr>
          </a:p>
        </p:txBody>
      </p:sp>
      <p:cxnSp>
        <p:nvCxnSpPr>
          <p:cNvPr id="397" name="Google Shape;397;p58"/>
          <p:cNvCxnSpPr/>
          <p:nvPr/>
        </p:nvCxnSpPr>
        <p:spPr>
          <a:xfrm>
            <a:off x="5947050" y="1911650"/>
            <a:ext cx="1772400" cy="0"/>
          </a:xfrm>
          <a:prstGeom prst="straightConnector1">
            <a:avLst/>
          </a:prstGeom>
          <a:noFill/>
          <a:ln cap="flat" cmpd="sng" w="38100">
            <a:solidFill>
              <a:srgbClr val="E0A800"/>
            </a:solidFill>
            <a:prstDash val="solid"/>
            <a:round/>
            <a:headEnd len="med" w="med" type="none"/>
            <a:tailEnd len="med" w="med" type="none"/>
          </a:ln>
        </p:spPr>
      </p:cxnSp>
      <p:sp>
        <p:nvSpPr>
          <p:cNvPr id="398" name="Google Shape;398;p58"/>
          <p:cNvSpPr txBox="1"/>
          <p:nvPr/>
        </p:nvSpPr>
        <p:spPr>
          <a:xfrm>
            <a:off x="6012150" y="1992650"/>
            <a:ext cx="1642200" cy="4968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2400">
                <a:solidFill>
                  <a:srgbClr val="E0A800"/>
                </a:solidFill>
                <a:latin typeface="Roboto"/>
                <a:ea typeface="Roboto"/>
                <a:cs typeface="Roboto"/>
                <a:sym typeface="Roboto"/>
              </a:rPr>
              <a:t>Gold</a:t>
            </a:r>
            <a:endParaRPr b="1" sz="2400">
              <a:solidFill>
                <a:srgbClr val="E0A800"/>
              </a:solidFill>
              <a:latin typeface="Roboto"/>
              <a:ea typeface="Roboto"/>
              <a:cs typeface="Roboto"/>
              <a:sym typeface="Roboto"/>
            </a:endParaRPr>
          </a:p>
        </p:txBody>
      </p:sp>
      <p:sp>
        <p:nvSpPr>
          <p:cNvPr id="399" name="Google Shape;399;p58"/>
          <p:cNvSpPr txBox="1"/>
          <p:nvPr/>
        </p:nvSpPr>
        <p:spPr>
          <a:xfrm>
            <a:off x="1022150" y="2799500"/>
            <a:ext cx="2016600" cy="7785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b="1" lang="en" sz="1800">
                <a:solidFill>
                  <a:schemeClr val="dk1"/>
                </a:solidFill>
                <a:latin typeface="Roboto"/>
                <a:ea typeface="Roboto"/>
                <a:cs typeface="Roboto"/>
                <a:sym typeface="Roboto"/>
              </a:rPr>
              <a:t>Data gathering</a:t>
            </a:r>
            <a:endParaRPr b="1" sz="1800">
              <a:solidFill>
                <a:schemeClr val="dk1"/>
              </a:solidFill>
              <a:latin typeface="Roboto"/>
              <a:ea typeface="Roboto"/>
              <a:cs typeface="Roboto"/>
              <a:sym typeface="Roboto"/>
            </a:endParaRPr>
          </a:p>
        </p:txBody>
      </p:sp>
      <p:sp>
        <p:nvSpPr>
          <p:cNvPr id="400" name="Google Shape;400;p58"/>
          <p:cNvSpPr txBox="1"/>
          <p:nvPr/>
        </p:nvSpPr>
        <p:spPr>
          <a:xfrm>
            <a:off x="3403500" y="2799500"/>
            <a:ext cx="2016600" cy="7785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1" lang="en" sz="1800">
                <a:solidFill>
                  <a:schemeClr val="dk1"/>
                </a:solidFill>
                <a:latin typeface="Roboto"/>
                <a:ea typeface="Roboto"/>
                <a:cs typeface="Roboto"/>
                <a:sym typeface="Roboto"/>
              </a:rPr>
              <a:t>Normalization</a:t>
            </a:r>
            <a:endParaRPr b="1" sz="1800">
              <a:solidFill>
                <a:schemeClr val="dk1"/>
              </a:solidFill>
              <a:latin typeface="Roboto"/>
              <a:ea typeface="Roboto"/>
              <a:cs typeface="Roboto"/>
              <a:sym typeface="Roboto"/>
            </a:endParaRPr>
          </a:p>
        </p:txBody>
      </p:sp>
      <p:sp>
        <p:nvSpPr>
          <p:cNvPr id="401" name="Google Shape;401;p58"/>
          <p:cNvSpPr txBox="1"/>
          <p:nvPr/>
        </p:nvSpPr>
        <p:spPr>
          <a:xfrm>
            <a:off x="5708100" y="2727650"/>
            <a:ext cx="2250300" cy="9222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1" lang="en" sz="1800">
                <a:solidFill>
                  <a:schemeClr val="dk1"/>
                </a:solidFill>
                <a:latin typeface="Roboto"/>
                <a:ea typeface="Roboto"/>
                <a:cs typeface="Roboto"/>
                <a:sym typeface="Roboto"/>
              </a:rPr>
              <a:t>Analytics logic</a:t>
            </a:r>
            <a:endParaRPr b="1" sz="1800">
              <a:solidFill>
                <a:schemeClr val="dk1"/>
              </a:solidFill>
              <a:latin typeface="Roboto"/>
              <a:ea typeface="Roboto"/>
              <a:cs typeface="Roboto"/>
              <a:sym typeface="Roboto"/>
            </a:endParaRPr>
          </a:p>
        </p:txBody>
      </p:sp>
      <p:sp>
        <p:nvSpPr>
          <p:cNvPr id="402" name="Google Shape;402;p58"/>
          <p:cNvSpPr txBox="1"/>
          <p:nvPr/>
        </p:nvSpPr>
        <p:spPr>
          <a:xfrm>
            <a:off x="0" y="1542800"/>
            <a:ext cx="1125300" cy="7377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lang="en" sz="1800">
                <a:solidFill>
                  <a:schemeClr val="dk1"/>
                </a:solidFill>
                <a:latin typeface="Roboto Light"/>
                <a:ea typeface="Roboto Light"/>
                <a:cs typeface="Roboto Light"/>
                <a:sym typeface="Roboto Light"/>
              </a:rPr>
              <a:t>Data</a:t>
            </a:r>
            <a:br>
              <a:rPr lang="en" sz="1800">
                <a:solidFill>
                  <a:schemeClr val="dk1"/>
                </a:solidFill>
                <a:latin typeface="Roboto Light"/>
                <a:ea typeface="Roboto Light"/>
                <a:cs typeface="Roboto Light"/>
                <a:sym typeface="Roboto Light"/>
              </a:rPr>
            </a:br>
            <a:r>
              <a:rPr lang="en" sz="1800">
                <a:solidFill>
                  <a:schemeClr val="dk1"/>
                </a:solidFill>
                <a:latin typeface="Roboto Light"/>
                <a:ea typeface="Roboto Light"/>
                <a:cs typeface="Roboto Light"/>
                <a:sym typeface="Roboto Light"/>
              </a:rPr>
              <a:t>sources</a:t>
            </a:r>
            <a:endParaRPr sz="1800">
              <a:solidFill>
                <a:schemeClr val="dk1"/>
              </a:solidFill>
              <a:latin typeface="Roboto Light"/>
              <a:ea typeface="Roboto Light"/>
              <a:cs typeface="Roboto Light"/>
              <a:sym typeface="Roboto Light"/>
            </a:endParaRPr>
          </a:p>
        </p:txBody>
      </p:sp>
      <p:sp>
        <p:nvSpPr>
          <p:cNvPr id="403" name="Google Shape;403;p5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404" name="Google Shape;404;p58"/>
          <p:cNvSpPr txBox="1"/>
          <p:nvPr/>
        </p:nvSpPr>
        <p:spPr>
          <a:xfrm>
            <a:off x="7757925" y="1542800"/>
            <a:ext cx="1284300" cy="7377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lang="en" sz="1800">
                <a:solidFill>
                  <a:schemeClr val="accent1"/>
                </a:solidFill>
                <a:latin typeface="Roboto Light"/>
                <a:ea typeface="Roboto Light"/>
                <a:cs typeface="Roboto Light"/>
                <a:sym typeface="Roboto Light"/>
              </a:rPr>
              <a:t>Load to data warehouse</a:t>
            </a:r>
            <a:endParaRPr sz="1800">
              <a:solidFill>
                <a:schemeClr val="accent1"/>
              </a:solidFill>
              <a:latin typeface="Roboto Light"/>
              <a:ea typeface="Roboto Light"/>
              <a:cs typeface="Roboto Light"/>
              <a:sym typeface="Roboto Light"/>
            </a:endParaRPr>
          </a:p>
        </p:txBody>
      </p:sp>
      <p:sp>
        <p:nvSpPr>
          <p:cNvPr id="405" name="Google Shape;405;p58"/>
          <p:cNvSpPr/>
          <p:nvPr/>
        </p:nvSpPr>
        <p:spPr>
          <a:xfrm>
            <a:off x="2524850" y="1038121"/>
            <a:ext cx="1360500" cy="716400"/>
          </a:xfrm>
          <a:prstGeom prst="leftRightArrow">
            <a:avLst>
              <a:gd fmla="val 50000" name="adj1"/>
              <a:gd fmla="val 50000" name="adj2"/>
            </a:avLst>
          </a:prstGeom>
          <a:solidFill>
            <a:srgbClr val="D9D2E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latin typeface="Roboto"/>
                <a:ea typeface="Roboto"/>
                <a:cs typeface="Roboto"/>
                <a:sym typeface="Roboto"/>
              </a:rPr>
              <a:t>1:1 object mapping</a:t>
            </a:r>
            <a:endParaRPr sz="1000">
              <a:latin typeface="Roboto"/>
              <a:ea typeface="Roboto"/>
              <a:cs typeface="Roboto"/>
              <a:sym typeface="Roboto"/>
            </a:endParaRPr>
          </a:p>
        </p:txBody>
      </p:sp>
      <p:sp>
        <p:nvSpPr>
          <p:cNvPr id="406" name="Google Shape;406;p58"/>
          <p:cNvSpPr/>
          <p:nvPr/>
        </p:nvSpPr>
        <p:spPr>
          <a:xfrm>
            <a:off x="4939650" y="1038121"/>
            <a:ext cx="1360500" cy="716400"/>
          </a:xfrm>
          <a:prstGeom prst="leftRightArrow">
            <a:avLst>
              <a:gd fmla="val 50000" name="adj1"/>
              <a:gd fmla="val 50000" name="adj2"/>
            </a:avLst>
          </a:prstGeom>
          <a:solidFill>
            <a:srgbClr val="D9D2E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chemeClr val="dk1"/>
                </a:solidFill>
                <a:latin typeface="Roboto"/>
                <a:ea typeface="Roboto"/>
                <a:cs typeface="Roboto"/>
                <a:sym typeface="Roboto"/>
              </a:rPr>
              <a:t>Complex dependencies</a:t>
            </a:r>
            <a:endParaRPr sz="1000">
              <a:latin typeface="Roboto"/>
              <a:ea typeface="Roboto"/>
              <a:cs typeface="Roboto"/>
              <a:sym typeface="Robo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3"/>
                                        </p:tgtEl>
                                        <p:attrNameLst>
                                          <p:attrName>style.visibility</p:attrName>
                                        </p:attrNameLst>
                                      </p:cBhvr>
                                      <p:to>
                                        <p:strVal val="visible"/>
                                      </p:to>
                                    </p:set>
                                    <p:animEffect filter="fade" transition="in">
                                      <p:cBhvr>
                                        <p:cTn dur="1000"/>
                                        <p:tgtEl>
                                          <p:spTgt spid="393"/>
                                        </p:tgtEl>
                                      </p:cBhvr>
                                    </p:animEffect>
                                  </p:childTnLst>
                                </p:cTn>
                              </p:par>
                              <p:par>
                                <p:cTn fill="hold" nodeType="withEffect" presetClass="entr" presetID="10" presetSubtype="0">
                                  <p:stCondLst>
                                    <p:cond delay="0"/>
                                  </p:stCondLst>
                                  <p:childTnLst>
                                    <p:set>
                                      <p:cBhvr>
                                        <p:cTn dur="1" fill="hold">
                                          <p:stCondLst>
                                            <p:cond delay="0"/>
                                          </p:stCondLst>
                                        </p:cTn>
                                        <p:tgtEl>
                                          <p:spTgt spid="394"/>
                                        </p:tgtEl>
                                        <p:attrNameLst>
                                          <p:attrName>style.visibility</p:attrName>
                                        </p:attrNameLst>
                                      </p:cBhvr>
                                      <p:to>
                                        <p:strVal val="visible"/>
                                      </p:to>
                                    </p:set>
                                    <p:animEffect filter="fade" transition="in">
                                      <p:cBhvr>
                                        <p:cTn dur="1000"/>
                                        <p:tgtEl>
                                          <p:spTgt spid="39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9"/>
                                        </p:tgtEl>
                                        <p:attrNameLst>
                                          <p:attrName>style.visibility</p:attrName>
                                        </p:attrNameLst>
                                      </p:cBhvr>
                                      <p:to>
                                        <p:strVal val="visible"/>
                                      </p:to>
                                    </p:set>
                                    <p:animEffect filter="fade" transition="in">
                                      <p:cBhvr>
                                        <p:cTn dur="1000"/>
                                        <p:tgtEl>
                                          <p:spTgt spid="39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5"/>
                                        </p:tgtEl>
                                        <p:attrNameLst>
                                          <p:attrName>style.visibility</p:attrName>
                                        </p:attrNameLst>
                                      </p:cBhvr>
                                      <p:to>
                                        <p:strVal val="visible"/>
                                      </p:to>
                                    </p:set>
                                    <p:animEffect filter="fade" transition="in">
                                      <p:cBhvr>
                                        <p:cTn dur="1000"/>
                                        <p:tgtEl>
                                          <p:spTgt spid="395"/>
                                        </p:tgtEl>
                                      </p:cBhvr>
                                    </p:animEffect>
                                  </p:childTnLst>
                                </p:cTn>
                              </p:par>
                              <p:par>
                                <p:cTn fill="hold" nodeType="withEffect" presetClass="entr" presetID="10" presetSubtype="0">
                                  <p:stCondLst>
                                    <p:cond delay="0"/>
                                  </p:stCondLst>
                                  <p:childTnLst>
                                    <p:set>
                                      <p:cBhvr>
                                        <p:cTn dur="1" fill="hold">
                                          <p:stCondLst>
                                            <p:cond delay="0"/>
                                          </p:stCondLst>
                                        </p:cTn>
                                        <p:tgtEl>
                                          <p:spTgt spid="396"/>
                                        </p:tgtEl>
                                        <p:attrNameLst>
                                          <p:attrName>style.visibility</p:attrName>
                                        </p:attrNameLst>
                                      </p:cBhvr>
                                      <p:to>
                                        <p:strVal val="visible"/>
                                      </p:to>
                                    </p:set>
                                    <p:animEffect filter="fade" transition="in">
                                      <p:cBhvr>
                                        <p:cTn dur="1000"/>
                                        <p:tgtEl>
                                          <p:spTgt spid="39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0"/>
                                        </p:tgtEl>
                                        <p:attrNameLst>
                                          <p:attrName>style.visibility</p:attrName>
                                        </p:attrNameLst>
                                      </p:cBhvr>
                                      <p:to>
                                        <p:strVal val="visible"/>
                                      </p:to>
                                    </p:set>
                                    <p:animEffect filter="fade" transition="in">
                                      <p:cBhvr>
                                        <p:cTn dur="1000"/>
                                        <p:tgtEl>
                                          <p:spTgt spid="40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0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7"/>
                                        </p:tgtEl>
                                        <p:attrNameLst>
                                          <p:attrName>style.visibility</p:attrName>
                                        </p:attrNameLst>
                                      </p:cBhvr>
                                      <p:to>
                                        <p:strVal val="visible"/>
                                      </p:to>
                                    </p:set>
                                    <p:animEffect filter="fade" transition="in">
                                      <p:cBhvr>
                                        <p:cTn dur="1000"/>
                                        <p:tgtEl>
                                          <p:spTgt spid="397"/>
                                        </p:tgtEl>
                                      </p:cBhvr>
                                    </p:animEffect>
                                  </p:childTnLst>
                                </p:cTn>
                              </p:par>
                              <p:par>
                                <p:cTn fill="hold" nodeType="withEffect" presetClass="entr" presetID="10" presetSubtype="0">
                                  <p:stCondLst>
                                    <p:cond delay="0"/>
                                  </p:stCondLst>
                                  <p:childTnLst>
                                    <p:set>
                                      <p:cBhvr>
                                        <p:cTn dur="1" fill="hold">
                                          <p:stCondLst>
                                            <p:cond delay="0"/>
                                          </p:stCondLst>
                                        </p:cTn>
                                        <p:tgtEl>
                                          <p:spTgt spid="398"/>
                                        </p:tgtEl>
                                        <p:attrNameLst>
                                          <p:attrName>style.visibility</p:attrName>
                                        </p:attrNameLst>
                                      </p:cBhvr>
                                      <p:to>
                                        <p:strVal val="visible"/>
                                      </p:to>
                                    </p:set>
                                    <p:animEffect filter="fade" transition="in">
                                      <p:cBhvr>
                                        <p:cTn dur="1000"/>
                                        <p:tgtEl>
                                          <p:spTgt spid="39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1"/>
                                        </p:tgtEl>
                                        <p:attrNameLst>
                                          <p:attrName>style.visibility</p:attrName>
                                        </p:attrNameLst>
                                      </p:cBhvr>
                                      <p:to>
                                        <p:strVal val="visible"/>
                                      </p:to>
                                    </p:set>
                                    <p:animEffect filter="fade" transition="in">
                                      <p:cBhvr>
                                        <p:cTn dur="1000"/>
                                        <p:tgtEl>
                                          <p:spTgt spid="40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0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1" name="Shape 141"/>
        <p:cNvGrpSpPr/>
        <p:nvPr/>
      </p:nvGrpSpPr>
      <p:grpSpPr>
        <a:xfrm>
          <a:off x="0" y="0"/>
          <a:ext cx="0" cy="0"/>
          <a:chOff x="0" y="0"/>
          <a:chExt cx="0" cy="0"/>
        </a:xfrm>
      </p:grpSpPr>
      <p:sp>
        <p:nvSpPr>
          <p:cNvPr id="142" name="Google Shape;142;p32"/>
          <p:cNvSpPr txBox="1"/>
          <p:nvPr/>
        </p:nvSpPr>
        <p:spPr>
          <a:xfrm>
            <a:off x="1456500" y="1780200"/>
            <a:ext cx="6231000" cy="18105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4800">
                <a:solidFill>
                  <a:schemeClr val="lt1"/>
                </a:solidFill>
                <a:latin typeface="Roboto Medium"/>
                <a:ea typeface="Roboto Medium"/>
                <a:cs typeface="Roboto Medium"/>
                <a:sym typeface="Roboto Medium"/>
              </a:rPr>
              <a:t>WHAT</a:t>
            </a:r>
            <a:br>
              <a:rPr lang="en" sz="4800">
                <a:solidFill>
                  <a:schemeClr val="lt1"/>
                </a:solidFill>
                <a:latin typeface="Roboto Medium"/>
                <a:ea typeface="Roboto Medium"/>
                <a:cs typeface="Roboto Medium"/>
                <a:sym typeface="Roboto Medium"/>
              </a:rPr>
            </a:br>
            <a:r>
              <a:rPr lang="en" sz="4800">
                <a:solidFill>
                  <a:schemeClr val="lt1"/>
                </a:solidFill>
                <a:latin typeface="Roboto Medium"/>
                <a:ea typeface="Roboto Medium"/>
                <a:cs typeface="Roboto Medium"/>
                <a:sym typeface="Roboto Medium"/>
              </a:rPr>
              <a:t>we do and how</a:t>
            </a:r>
            <a:endParaRPr sz="4800">
              <a:solidFill>
                <a:schemeClr val="lt1"/>
              </a:solidFill>
              <a:latin typeface="Roboto Medium"/>
              <a:ea typeface="Roboto Medium"/>
              <a:cs typeface="Roboto Medium"/>
              <a:sym typeface="Roboto Medium"/>
            </a:endParaRPr>
          </a:p>
        </p:txBody>
      </p:sp>
      <p:cxnSp>
        <p:nvCxnSpPr>
          <p:cNvPr id="143" name="Google Shape;143;p32"/>
          <p:cNvCxnSpPr/>
          <p:nvPr/>
        </p:nvCxnSpPr>
        <p:spPr>
          <a:xfrm>
            <a:off x="3685800" y="1552811"/>
            <a:ext cx="1772400" cy="0"/>
          </a:xfrm>
          <a:prstGeom prst="straightConnector1">
            <a:avLst/>
          </a:prstGeom>
          <a:noFill/>
          <a:ln cap="flat" cmpd="sng" w="38100">
            <a:solidFill>
              <a:srgbClr val="FFFFFF"/>
            </a:solidFill>
            <a:prstDash val="solid"/>
            <a:round/>
            <a:headEnd len="med" w="med" type="none"/>
            <a:tailEnd len="med" w="med" type="none"/>
          </a:ln>
        </p:spPr>
      </p:cxnSp>
      <p:sp>
        <p:nvSpPr>
          <p:cNvPr id="144" name="Google Shape;144;p3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0" name="Shape 410"/>
        <p:cNvGrpSpPr/>
        <p:nvPr/>
      </p:nvGrpSpPr>
      <p:grpSpPr>
        <a:xfrm>
          <a:off x="0" y="0"/>
          <a:ext cx="0" cy="0"/>
          <a:chOff x="0" y="0"/>
          <a:chExt cx="0" cy="0"/>
        </a:xfrm>
      </p:grpSpPr>
      <p:sp>
        <p:nvSpPr>
          <p:cNvPr id="411" name="Google Shape;411;p59"/>
          <p:cNvSpPr/>
          <p:nvPr/>
        </p:nvSpPr>
        <p:spPr>
          <a:xfrm>
            <a:off x="7843100" y="4628550"/>
            <a:ext cx="612600" cy="471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5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413" name="Google Shape;413;p59"/>
          <p:cNvSpPr txBox="1"/>
          <p:nvPr/>
        </p:nvSpPr>
        <p:spPr>
          <a:xfrm>
            <a:off x="919800" y="101850"/>
            <a:ext cx="7304400" cy="614400"/>
          </a:xfrm>
          <a:prstGeom prst="rect">
            <a:avLst/>
          </a:prstGeom>
          <a:noFill/>
          <a:ln>
            <a:noFill/>
          </a:ln>
        </p:spPr>
        <p:txBody>
          <a:bodyPr anchorCtr="0" anchor="t" bIns="91425" lIns="91425" spcFirstLastPara="1" rIns="91425" wrap="square" tIns="91425">
            <a:noAutofit/>
          </a:bodyPr>
          <a:lstStyle/>
          <a:p>
            <a:pPr indent="0" lvl="0" marL="0" rtl="0" algn="ctr">
              <a:lnSpc>
                <a:spcPct val="90000"/>
              </a:lnSpc>
              <a:spcBef>
                <a:spcPts val="0"/>
              </a:spcBef>
              <a:spcAft>
                <a:spcPts val="0"/>
              </a:spcAft>
              <a:buNone/>
            </a:pPr>
            <a:r>
              <a:rPr b="1" lang="en" sz="3000">
                <a:solidFill>
                  <a:schemeClr val="dk1"/>
                </a:solidFill>
                <a:latin typeface="Roboto"/>
                <a:ea typeface="Roboto"/>
                <a:cs typeface="Roboto"/>
                <a:sym typeface="Roboto"/>
              </a:rPr>
              <a:t>Our dependency graph</a:t>
            </a:r>
            <a:endParaRPr b="1" sz="3000">
              <a:solidFill>
                <a:schemeClr val="dk1"/>
              </a:solidFill>
              <a:latin typeface="Roboto"/>
              <a:ea typeface="Roboto"/>
              <a:cs typeface="Roboto"/>
              <a:sym typeface="Roboto"/>
            </a:endParaRPr>
          </a:p>
        </p:txBody>
      </p:sp>
      <p:sp>
        <p:nvSpPr>
          <p:cNvPr id="414" name="Google Shape;414;p59"/>
          <p:cNvSpPr txBox="1"/>
          <p:nvPr/>
        </p:nvSpPr>
        <p:spPr>
          <a:xfrm>
            <a:off x="509050" y="1319875"/>
            <a:ext cx="8333400" cy="1546800"/>
          </a:xfrm>
          <a:prstGeom prst="rect">
            <a:avLst/>
          </a:prstGeom>
          <a:noFill/>
          <a:ln>
            <a:noFill/>
          </a:ln>
        </p:spPr>
        <p:txBody>
          <a:bodyPr anchorCtr="0" anchor="ctr" bIns="91425" lIns="91425" spcFirstLastPara="1" rIns="91425" wrap="square" tIns="91425">
            <a:noAutofit/>
          </a:bodyPr>
          <a:lstStyle/>
          <a:p>
            <a:pPr indent="0" lvl="0" marL="0" rtl="0" algn="l">
              <a:lnSpc>
                <a:spcPct val="90000"/>
              </a:lnSpc>
              <a:spcBef>
                <a:spcPts val="0"/>
              </a:spcBef>
              <a:spcAft>
                <a:spcPts val="0"/>
              </a:spcAft>
              <a:buNone/>
            </a:pPr>
            <a:r>
              <a:rPr lang="en" sz="12000">
                <a:solidFill>
                  <a:srgbClr val="774AA4"/>
                </a:solidFill>
                <a:latin typeface="Roboto Medium"/>
                <a:ea typeface="Roboto Medium"/>
                <a:cs typeface="Roboto Medium"/>
                <a:sym typeface="Roboto Medium"/>
              </a:rPr>
              <a:t>370</a:t>
            </a:r>
            <a:r>
              <a:rPr lang="en" sz="7200">
                <a:solidFill>
                  <a:srgbClr val="774AA4"/>
                </a:solidFill>
                <a:latin typeface="Roboto Medium"/>
                <a:ea typeface="Roboto Medium"/>
                <a:cs typeface="Roboto Medium"/>
                <a:sym typeface="Roboto Medium"/>
              </a:rPr>
              <a:t> tasks</a:t>
            </a:r>
            <a:endParaRPr i="1" sz="7200">
              <a:solidFill>
                <a:schemeClr val="accent4"/>
              </a:solidFill>
              <a:latin typeface="Roboto Medium"/>
              <a:ea typeface="Roboto Medium"/>
              <a:cs typeface="Roboto Medium"/>
              <a:sym typeface="Roboto Medium"/>
            </a:endParaRPr>
          </a:p>
        </p:txBody>
      </p:sp>
      <p:sp>
        <p:nvSpPr>
          <p:cNvPr id="415" name="Google Shape;415;p59"/>
          <p:cNvSpPr txBox="1"/>
          <p:nvPr/>
        </p:nvSpPr>
        <p:spPr>
          <a:xfrm>
            <a:off x="509050" y="3026113"/>
            <a:ext cx="8502000" cy="1366800"/>
          </a:xfrm>
          <a:prstGeom prst="rect">
            <a:avLst/>
          </a:prstGeom>
          <a:noFill/>
          <a:ln>
            <a:noFill/>
          </a:ln>
        </p:spPr>
        <p:txBody>
          <a:bodyPr anchorCtr="0" anchor="ctr" bIns="91425" lIns="91425" spcFirstLastPara="1" rIns="91425" wrap="square" tIns="91425">
            <a:noAutofit/>
          </a:bodyPr>
          <a:lstStyle/>
          <a:p>
            <a:pPr indent="0" lvl="0" marL="0" rtl="0" algn="l">
              <a:lnSpc>
                <a:spcPct val="90000"/>
              </a:lnSpc>
              <a:spcBef>
                <a:spcPts val="0"/>
              </a:spcBef>
              <a:spcAft>
                <a:spcPts val="0"/>
              </a:spcAft>
              <a:buNone/>
            </a:pPr>
            <a:r>
              <a:rPr lang="en" sz="6000">
                <a:solidFill>
                  <a:schemeClr val="accent1"/>
                </a:solidFill>
                <a:latin typeface="Roboto Medium"/>
                <a:ea typeface="Roboto Medium"/>
                <a:cs typeface="Roboto Medium"/>
                <a:sym typeface="Roboto Medium"/>
              </a:rPr>
              <a:t>Up to 30 dependencies</a:t>
            </a:r>
            <a:endParaRPr sz="6000">
              <a:solidFill>
                <a:schemeClr val="accent1"/>
              </a:solidFill>
              <a:latin typeface="Roboto Medium"/>
              <a:ea typeface="Roboto Medium"/>
              <a:cs typeface="Roboto Medium"/>
              <a:sym typeface="Roboto Medium"/>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9" name="Shape 419"/>
        <p:cNvGrpSpPr/>
        <p:nvPr/>
      </p:nvGrpSpPr>
      <p:grpSpPr>
        <a:xfrm>
          <a:off x="0" y="0"/>
          <a:ext cx="0" cy="0"/>
          <a:chOff x="0" y="0"/>
          <a:chExt cx="0" cy="0"/>
        </a:xfrm>
      </p:grpSpPr>
      <p:sp>
        <p:nvSpPr>
          <p:cNvPr id="420" name="Google Shape;420;p6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421" name="Google Shape;421;p60"/>
          <p:cNvSpPr txBox="1"/>
          <p:nvPr/>
        </p:nvSpPr>
        <p:spPr>
          <a:xfrm>
            <a:off x="919800" y="101850"/>
            <a:ext cx="7304400" cy="614400"/>
          </a:xfrm>
          <a:prstGeom prst="rect">
            <a:avLst/>
          </a:prstGeom>
          <a:noFill/>
          <a:ln>
            <a:noFill/>
          </a:ln>
        </p:spPr>
        <p:txBody>
          <a:bodyPr anchorCtr="0" anchor="t" bIns="91425" lIns="91425" spcFirstLastPara="1" rIns="91425" wrap="square" tIns="91425">
            <a:noAutofit/>
          </a:bodyPr>
          <a:lstStyle/>
          <a:p>
            <a:pPr indent="0" lvl="0" marL="0" rtl="0" algn="ctr">
              <a:lnSpc>
                <a:spcPct val="90000"/>
              </a:lnSpc>
              <a:spcBef>
                <a:spcPts val="0"/>
              </a:spcBef>
              <a:spcAft>
                <a:spcPts val="0"/>
              </a:spcAft>
              <a:buNone/>
            </a:pPr>
            <a:r>
              <a:rPr b="1" lang="en" sz="3000">
                <a:solidFill>
                  <a:schemeClr val="dk1"/>
                </a:solidFill>
                <a:latin typeface="Roboto"/>
                <a:ea typeface="Roboto"/>
                <a:cs typeface="Roboto"/>
                <a:sym typeface="Roboto"/>
              </a:rPr>
              <a:t>Our dependency graph</a:t>
            </a:r>
            <a:endParaRPr b="1" sz="3000">
              <a:solidFill>
                <a:schemeClr val="dk1"/>
              </a:solidFill>
              <a:latin typeface="Roboto"/>
              <a:ea typeface="Roboto"/>
              <a:cs typeface="Roboto"/>
              <a:sym typeface="Roboto"/>
            </a:endParaRPr>
          </a:p>
        </p:txBody>
      </p:sp>
      <p:pic>
        <p:nvPicPr>
          <p:cNvPr id="422" name="Google Shape;422;p60"/>
          <p:cNvPicPr preferRelativeResize="0"/>
          <p:nvPr/>
        </p:nvPicPr>
        <p:blipFill>
          <a:blip r:embed="rId3">
            <a:alphaModFix/>
          </a:blip>
          <a:stretch>
            <a:fillRect/>
          </a:stretch>
        </p:blipFill>
        <p:spPr>
          <a:xfrm>
            <a:off x="3147050" y="868650"/>
            <a:ext cx="2849899" cy="4274849"/>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6" name="Shape 426"/>
        <p:cNvGrpSpPr/>
        <p:nvPr/>
      </p:nvGrpSpPr>
      <p:grpSpPr>
        <a:xfrm>
          <a:off x="0" y="0"/>
          <a:ext cx="0" cy="0"/>
          <a:chOff x="0" y="0"/>
          <a:chExt cx="0" cy="0"/>
        </a:xfrm>
      </p:grpSpPr>
      <p:pic>
        <p:nvPicPr>
          <p:cNvPr id="427" name="Google Shape;427;p61"/>
          <p:cNvPicPr preferRelativeResize="0"/>
          <p:nvPr/>
        </p:nvPicPr>
        <p:blipFill rotWithShape="1">
          <a:blip r:embed="rId3">
            <a:alphaModFix/>
          </a:blip>
          <a:srcRect b="12768" l="0" r="0" t="5115"/>
          <a:stretch/>
        </p:blipFill>
        <p:spPr>
          <a:xfrm>
            <a:off x="0" y="0"/>
            <a:ext cx="9144000" cy="5143501"/>
          </a:xfrm>
          <a:prstGeom prst="rect">
            <a:avLst/>
          </a:prstGeom>
          <a:noFill/>
          <a:ln>
            <a:noFill/>
          </a:ln>
        </p:spPr>
      </p:pic>
      <p:sp>
        <p:nvSpPr>
          <p:cNvPr id="428" name="Google Shape;428;p61"/>
          <p:cNvSpPr txBox="1"/>
          <p:nvPr/>
        </p:nvSpPr>
        <p:spPr>
          <a:xfrm>
            <a:off x="4158675" y="2888188"/>
            <a:ext cx="4921800" cy="614400"/>
          </a:xfrm>
          <a:prstGeom prst="rect">
            <a:avLst/>
          </a:prstGeom>
          <a:solidFill>
            <a:srgbClr val="85C62F"/>
          </a:solidFill>
          <a:ln>
            <a:noFill/>
          </a:ln>
        </p:spPr>
        <p:txBody>
          <a:bodyPr anchorCtr="0" anchor="t" bIns="91425" lIns="91425" spcFirstLastPara="1" rIns="91425" wrap="square" tIns="91425">
            <a:noAutofit/>
          </a:bodyPr>
          <a:lstStyle/>
          <a:p>
            <a:pPr indent="0" lvl="0" marL="0" rtl="0" algn="ctr">
              <a:lnSpc>
                <a:spcPct val="90000"/>
              </a:lnSpc>
              <a:spcBef>
                <a:spcPts val="0"/>
              </a:spcBef>
              <a:spcAft>
                <a:spcPts val="0"/>
              </a:spcAft>
              <a:buNone/>
            </a:pPr>
            <a:r>
              <a:rPr b="1" lang="en" sz="3000">
                <a:solidFill>
                  <a:srgbClr val="FFFFFF"/>
                </a:solidFill>
                <a:latin typeface="Roboto"/>
                <a:ea typeface="Roboto"/>
                <a:cs typeface="Roboto"/>
                <a:sym typeface="Roboto"/>
              </a:rPr>
              <a:t> T</a:t>
            </a:r>
            <a:r>
              <a:rPr b="1" lang="en" sz="3000">
                <a:solidFill>
                  <a:srgbClr val="FFFFFF"/>
                </a:solidFill>
                <a:latin typeface="Roboto"/>
                <a:ea typeface="Roboto"/>
                <a:cs typeface="Roboto"/>
                <a:sym typeface="Roboto"/>
              </a:rPr>
              <a:t>he orchestra maestro</a:t>
            </a:r>
            <a:endParaRPr sz="3000">
              <a:solidFill>
                <a:srgbClr val="FFFFFF"/>
              </a:solidFill>
              <a:latin typeface="Roboto Thin"/>
              <a:ea typeface="Roboto Thin"/>
              <a:cs typeface="Roboto Thin"/>
              <a:sym typeface="Roboto Thin"/>
            </a:endParaRPr>
          </a:p>
        </p:txBody>
      </p:sp>
      <p:pic>
        <p:nvPicPr>
          <p:cNvPr id="429" name="Google Shape;429;p61"/>
          <p:cNvPicPr preferRelativeResize="0"/>
          <p:nvPr/>
        </p:nvPicPr>
        <p:blipFill rotWithShape="1">
          <a:blip r:embed="rId4">
            <a:alphaModFix/>
          </a:blip>
          <a:srcRect b="0" l="0" r="0" t="0"/>
          <a:stretch/>
        </p:blipFill>
        <p:spPr>
          <a:xfrm>
            <a:off x="5807470" y="1818626"/>
            <a:ext cx="1624200" cy="86760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3" name="Shape 433"/>
        <p:cNvGrpSpPr/>
        <p:nvPr/>
      </p:nvGrpSpPr>
      <p:grpSpPr>
        <a:xfrm>
          <a:off x="0" y="0"/>
          <a:ext cx="0" cy="0"/>
          <a:chOff x="0" y="0"/>
          <a:chExt cx="0" cy="0"/>
        </a:xfrm>
      </p:grpSpPr>
      <p:sp>
        <p:nvSpPr>
          <p:cNvPr id="434" name="Google Shape;434;p62"/>
          <p:cNvSpPr txBox="1"/>
          <p:nvPr/>
        </p:nvSpPr>
        <p:spPr>
          <a:xfrm>
            <a:off x="608550" y="1996425"/>
            <a:ext cx="7926900" cy="1942500"/>
          </a:xfrm>
          <a:prstGeom prst="rect">
            <a:avLst/>
          </a:prstGeom>
          <a:noFill/>
          <a:ln>
            <a:noFill/>
          </a:ln>
        </p:spPr>
        <p:txBody>
          <a:bodyPr anchorCtr="0" anchor="ctr" bIns="91425" lIns="91425" spcFirstLastPara="1" rIns="91425" wrap="square" tIns="91425">
            <a:noAutofit/>
          </a:bodyPr>
          <a:lstStyle/>
          <a:p>
            <a:pPr indent="0" lvl="0" marL="0" rtl="0" algn="ctr">
              <a:lnSpc>
                <a:spcPct val="150000"/>
              </a:lnSpc>
              <a:spcBef>
                <a:spcPts val="0"/>
              </a:spcBef>
              <a:spcAft>
                <a:spcPts val="0"/>
              </a:spcAft>
              <a:buNone/>
            </a:pPr>
            <a:r>
              <a:rPr lang="en" sz="2400">
                <a:solidFill>
                  <a:schemeClr val="dk1"/>
                </a:solidFill>
                <a:latin typeface="Roboto Light"/>
                <a:ea typeface="Roboto Light"/>
                <a:cs typeface="Roboto Light"/>
                <a:sym typeface="Roboto Light"/>
              </a:rPr>
              <a:t>Holds logic between the tasks </a:t>
            </a:r>
            <a:endParaRPr sz="2400">
              <a:solidFill>
                <a:schemeClr val="dk1"/>
              </a:solidFill>
              <a:latin typeface="Roboto Light"/>
              <a:ea typeface="Roboto Light"/>
              <a:cs typeface="Roboto Light"/>
              <a:sym typeface="Roboto Light"/>
            </a:endParaRPr>
          </a:p>
          <a:p>
            <a:pPr indent="0" lvl="0" marL="0" rtl="0" algn="ctr">
              <a:lnSpc>
                <a:spcPct val="150000"/>
              </a:lnSpc>
              <a:spcBef>
                <a:spcPts val="0"/>
              </a:spcBef>
              <a:spcAft>
                <a:spcPts val="0"/>
              </a:spcAft>
              <a:buNone/>
            </a:pPr>
            <a:r>
              <a:rPr lang="en" sz="2400">
                <a:solidFill>
                  <a:schemeClr val="dk1"/>
                </a:solidFill>
                <a:latin typeface="Roboto Light"/>
                <a:ea typeface="Roboto Light"/>
                <a:cs typeface="Roboto Light"/>
                <a:sym typeface="Roboto Light"/>
              </a:rPr>
              <a:t>and chains them together </a:t>
            </a:r>
            <a:endParaRPr sz="2400">
              <a:solidFill>
                <a:schemeClr val="dk1"/>
              </a:solidFill>
              <a:latin typeface="Roboto Light"/>
              <a:ea typeface="Roboto Light"/>
              <a:cs typeface="Roboto Light"/>
              <a:sym typeface="Roboto Light"/>
            </a:endParaRPr>
          </a:p>
          <a:p>
            <a:pPr indent="0" lvl="0" marL="0" rtl="0" algn="ctr">
              <a:lnSpc>
                <a:spcPct val="150000"/>
              </a:lnSpc>
              <a:spcBef>
                <a:spcPts val="0"/>
              </a:spcBef>
              <a:spcAft>
                <a:spcPts val="0"/>
              </a:spcAft>
              <a:buNone/>
            </a:pPr>
            <a:r>
              <a:rPr lang="en" sz="2400">
                <a:solidFill>
                  <a:schemeClr val="dk1"/>
                </a:solidFill>
                <a:latin typeface="Roboto Light"/>
                <a:ea typeface="Roboto Light"/>
                <a:cs typeface="Roboto Light"/>
                <a:sym typeface="Roboto Light"/>
              </a:rPr>
              <a:t>based on a dependency graph</a:t>
            </a:r>
            <a:endParaRPr sz="2400">
              <a:solidFill>
                <a:schemeClr val="dk1"/>
              </a:solidFill>
              <a:latin typeface="Roboto Light"/>
              <a:ea typeface="Roboto Light"/>
              <a:cs typeface="Roboto Light"/>
              <a:sym typeface="Roboto Light"/>
            </a:endParaRPr>
          </a:p>
        </p:txBody>
      </p:sp>
      <p:sp>
        <p:nvSpPr>
          <p:cNvPr id="435" name="Google Shape;435;p6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436" name="Google Shape;436;p62"/>
          <p:cNvPicPr preferRelativeResize="0"/>
          <p:nvPr/>
        </p:nvPicPr>
        <p:blipFill rotWithShape="1">
          <a:blip r:embed="rId3">
            <a:alphaModFix/>
          </a:blip>
          <a:srcRect b="0" l="0" r="0" t="0"/>
          <a:stretch/>
        </p:blipFill>
        <p:spPr>
          <a:xfrm>
            <a:off x="3759895" y="253776"/>
            <a:ext cx="1624200" cy="86760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0" name="Shape 440"/>
        <p:cNvGrpSpPr/>
        <p:nvPr/>
      </p:nvGrpSpPr>
      <p:grpSpPr>
        <a:xfrm>
          <a:off x="0" y="0"/>
          <a:ext cx="0" cy="0"/>
          <a:chOff x="0" y="0"/>
          <a:chExt cx="0" cy="0"/>
        </a:xfrm>
      </p:grpSpPr>
      <p:sp>
        <p:nvSpPr>
          <p:cNvPr id="441" name="Google Shape;441;p63"/>
          <p:cNvSpPr txBox="1"/>
          <p:nvPr/>
        </p:nvSpPr>
        <p:spPr>
          <a:xfrm>
            <a:off x="0" y="0"/>
            <a:ext cx="9144000" cy="5143500"/>
          </a:xfrm>
          <a:prstGeom prst="rect">
            <a:avLst/>
          </a:prstGeom>
          <a:solidFill>
            <a:srgbClr val="000000"/>
          </a:solidFill>
          <a:ln>
            <a:noFill/>
          </a:ln>
        </p:spPr>
        <p:txBody>
          <a:bodyPr anchorCtr="0" anchor="ctr" bIns="91425" lIns="91425" spcFirstLastPara="1" rIns="91425" wrap="square" tIns="91425">
            <a:noAutofit/>
          </a:bodyPr>
          <a:lstStyle/>
          <a:p>
            <a:pPr indent="0" lvl="0" marL="457200" rtl="0" algn="l">
              <a:spcBef>
                <a:spcPts val="0"/>
              </a:spcBef>
              <a:spcAft>
                <a:spcPts val="0"/>
              </a:spcAft>
              <a:buClr>
                <a:schemeClr val="dk1"/>
              </a:buClr>
              <a:buSzPts val="1100"/>
              <a:buFont typeface="Arial"/>
              <a:buNone/>
            </a:pPr>
            <a:r>
              <a:rPr lang="en">
                <a:solidFill>
                  <a:srgbClr val="B4A7D6"/>
                </a:solidFill>
                <a:latin typeface="Consolas"/>
                <a:ea typeface="Consolas"/>
                <a:cs typeface="Consolas"/>
                <a:sym typeface="Consolas"/>
              </a:rPr>
              <a:t>import</a:t>
            </a:r>
            <a:r>
              <a:rPr lang="en">
                <a:solidFill>
                  <a:srgbClr val="FFFFFF"/>
                </a:solidFill>
                <a:latin typeface="Consolas"/>
                <a:ea typeface="Consolas"/>
                <a:cs typeface="Consolas"/>
                <a:sym typeface="Consolas"/>
              </a:rPr>
              <a:t> luigi</a:t>
            </a:r>
            <a:endParaRPr>
              <a:solidFill>
                <a:srgbClr val="FFFFFF"/>
              </a:solidFill>
              <a:latin typeface="Consolas"/>
              <a:ea typeface="Consolas"/>
              <a:cs typeface="Consolas"/>
              <a:sym typeface="Consolas"/>
            </a:endParaRPr>
          </a:p>
          <a:p>
            <a:pPr indent="0" lvl="0" marL="457200" rtl="0" algn="l">
              <a:spcBef>
                <a:spcPts val="0"/>
              </a:spcBef>
              <a:spcAft>
                <a:spcPts val="0"/>
              </a:spcAft>
              <a:buClr>
                <a:schemeClr val="dk1"/>
              </a:buClr>
              <a:buSzPts val="1100"/>
              <a:buFont typeface="Arial"/>
              <a:buNone/>
            </a:pPr>
            <a:r>
              <a:t/>
            </a:r>
            <a:endParaRPr>
              <a:solidFill>
                <a:srgbClr val="FFFFFF"/>
              </a:solidFill>
              <a:latin typeface="Consolas"/>
              <a:ea typeface="Consolas"/>
              <a:cs typeface="Consolas"/>
              <a:sym typeface="Consolas"/>
            </a:endParaRPr>
          </a:p>
          <a:p>
            <a:pPr indent="0" lvl="0" marL="457200" rtl="0" algn="l">
              <a:spcBef>
                <a:spcPts val="0"/>
              </a:spcBef>
              <a:spcAft>
                <a:spcPts val="0"/>
              </a:spcAft>
              <a:buClr>
                <a:schemeClr val="dk1"/>
              </a:buClr>
              <a:buSzPts val="1100"/>
              <a:buFont typeface="Arial"/>
              <a:buNone/>
            </a:pPr>
            <a:r>
              <a:rPr lang="en">
                <a:solidFill>
                  <a:srgbClr val="B4A7D6"/>
                </a:solidFill>
                <a:latin typeface="Consolas"/>
                <a:ea typeface="Consolas"/>
                <a:cs typeface="Consolas"/>
                <a:sym typeface="Consolas"/>
              </a:rPr>
              <a:t>class</a:t>
            </a:r>
            <a:r>
              <a:rPr lang="en">
                <a:solidFill>
                  <a:srgbClr val="FFFFFF"/>
                </a:solidFill>
                <a:latin typeface="Consolas"/>
                <a:ea typeface="Consolas"/>
                <a:cs typeface="Consolas"/>
                <a:sym typeface="Consolas"/>
              </a:rPr>
              <a:t> </a:t>
            </a:r>
            <a:r>
              <a:rPr lang="en">
                <a:solidFill>
                  <a:srgbClr val="F9CB9C"/>
                </a:solidFill>
                <a:latin typeface="Consolas"/>
                <a:ea typeface="Consolas"/>
                <a:cs typeface="Consolas"/>
                <a:sym typeface="Consolas"/>
              </a:rPr>
              <a:t>MyTask(</a:t>
            </a:r>
            <a:r>
              <a:rPr lang="en">
                <a:solidFill>
                  <a:srgbClr val="EA9999"/>
                </a:solidFill>
                <a:latin typeface="Consolas"/>
                <a:ea typeface="Consolas"/>
                <a:cs typeface="Consolas"/>
                <a:sym typeface="Consolas"/>
              </a:rPr>
              <a:t>luigi</a:t>
            </a:r>
            <a:r>
              <a:rPr lang="en">
                <a:solidFill>
                  <a:srgbClr val="FFFFFF"/>
                </a:solidFill>
                <a:latin typeface="Consolas"/>
                <a:ea typeface="Consolas"/>
                <a:cs typeface="Consolas"/>
                <a:sym typeface="Consolas"/>
              </a:rPr>
              <a:t>.</a:t>
            </a:r>
            <a:r>
              <a:rPr lang="en">
                <a:solidFill>
                  <a:srgbClr val="EA9999"/>
                </a:solidFill>
                <a:latin typeface="Consolas"/>
                <a:ea typeface="Consolas"/>
                <a:cs typeface="Consolas"/>
                <a:sym typeface="Consolas"/>
              </a:rPr>
              <a:t>Task</a:t>
            </a:r>
            <a:r>
              <a:rPr lang="en">
                <a:solidFill>
                  <a:srgbClr val="F9CB9C"/>
                </a:solidFill>
                <a:latin typeface="Consolas"/>
                <a:ea typeface="Consolas"/>
                <a:cs typeface="Consolas"/>
                <a:sym typeface="Consolas"/>
              </a:rPr>
              <a:t>)</a:t>
            </a:r>
            <a:r>
              <a:rPr lang="en">
                <a:solidFill>
                  <a:srgbClr val="FFFFFF"/>
                </a:solidFill>
                <a:latin typeface="Consolas"/>
                <a:ea typeface="Consolas"/>
                <a:cs typeface="Consolas"/>
                <a:sym typeface="Consolas"/>
              </a:rPr>
              <a:t>:</a:t>
            </a:r>
            <a:endParaRPr>
              <a:solidFill>
                <a:srgbClr val="FFFFFF"/>
              </a:solidFill>
              <a:latin typeface="Consolas"/>
              <a:ea typeface="Consolas"/>
              <a:cs typeface="Consolas"/>
              <a:sym typeface="Consolas"/>
            </a:endParaRPr>
          </a:p>
          <a:p>
            <a:pPr indent="0" lvl="0" marL="457200" rtl="0" algn="l">
              <a:spcBef>
                <a:spcPts val="0"/>
              </a:spcBef>
              <a:spcAft>
                <a:spcPts val="0"/>
              </a:spcAft>
              <a:buClr>
                <a:schemeClr val="dk1"/>
              </a:buClr>
              <a:buSzPts val="1100"/>
              <a:buFont typeface="Arial"/>
              <a:buNone/>
            </a:pPr>
            <a:r>
              <a:t/>
            </a:r>
            <a:endParaRPr>
              <a:solidFill>
                <a:srgbClr val="FFFFFF"/>
              </a:solidFill>
              <a:latin typeface="Consolas"/>
              <a:ea typeface="Consolas"/>
              <a:cs typeface="Consolas"/>
              <a:sym typeface="Consolas"/>
            </a:endParaRPr>
          </a:p>
          <a:p>
            <a:pPr indent="0" lvl="0" marL="457200" rtl="0" algn="l">
              <a:spcBef>
                <a:spcPts val="0"/>
              </a:spcBef>
              <a:spcAft>
                <a:spcPts val="0"/>
              </a:spcAft>
              <a:buClr>
                <a:schemeClr val="dk1"/>
              </a:buClr>
              <a:buSzPts val="1100"/>
              <a:buFont typeface="Arial"/>
              <a:buNone/>
            </a:pPr>
            <a:r>
              <a:rPr lang="en">
                <a:solidFill>
                  <a:srgbClr val="FFFFFF"/>
                </a:solidFill>
                <a:latin typeface="Consolas"/>
                <a:ea typeface="Consolas"/>
                <a:cs typeface="Consolas"/>
                <a:sym typeface="Consolas"/>
              </a:rPr>
              <a:t>    param = </a:t>
            </a:r>
            <a:r>
              <a:rPr lang="en">
                <a:solidFill>
                  <a:srgbClr val="EA9999"/>
                </a:solidFill>
                <a:latin typeface="Consolas"/>
                <a:ea typeface="Consolas"/>
                <a:cs typeface="Consolas"/>
                <a:sym typeface="Consolas"/>
              </a:rPr>
              <a:t>luigi</a:t>
            </a:r>
            <a:r>
              <a:rPr lang="en">
                <a:solidFill>
                  <a:srgbClr val="FFFFFF"/>
                </a:solidFill>
                <a:latin typeface="Consolas"/>
                <a:ea typeface="Consolas"/>
                <a:cs typeface="Consolas"/>
                <a:sym typeface="Consolas"/>
              </a:rPr>
              <a:t>.</a:t>
            </a:r>
            <a:r>
              <a:rPr lang="en">
                <a:solidFill>
                  <a:srgbClr val="6FA8DC"/>
                </a:solidFill>
                <a:latin typeface="Consolas"/>
                <a:ea typeface="Consolas"/>
                <a:cs typeface="Consolas"/>
                <a:sym typeface="Consolas"/>
              </a:rPr>
              <a:t>Parameter</a:t>
            </a:r>
            <a:r>
              <a:rPr lang="en">
                <a:solidFill>
                  <a:srgbClr val="FFFFFF"/>
                </a:solidFill>
                <a:latin typeface="Consolas"/>
                <a:ea typeface="Consolas"/>
                <a:cs typeface="Consolas"/>
                <a:sym typeface="Consolas"/>
              </a:rPr>
              <a:t>(</a:t>
            </a:r>
            <a:r>
              <a:rPr lang="en">
                <a:solidFill>
                  <a:srgbClr val="F9CB9C"/>
                </a:solidFill>
                <a:latin typeface="Consolas"/>
                <a:ea typeface="Consolas"/>
                <a:cs typeface="Consolas"/>
                <a:sym typeface="Consolas"/>
              </a:rPr>
              <a:t>default</a:t>
            </a:r>
            <a:r>
              <a:rPr lang="en">
                <a:solidFill>
                  <a:srgbClr val="FFFFFF"/>
                </a:solidFill>
                <a:latin typeface="Consolas"/>
                <a:ea typeface="Consolas"/>
                <a:cs typeface="Consolas"/>
                <a:sym typeface="Consolas"/>
              </a:rPr>
              <a:t>=</a:t>
            </a:r>
            <a:r>
              <a:rPr lang="en">
                <a:solidFill>
                  <a:srgbClr val="F9CB9C"/>
                </a:solidFill>
                <a:latin typeface="Consolas"/>
                <a:ea typeface="Consolas"/>
                <a:cs typeface="Consolas"/>
                <a:sym typeface="Consolas"/>
              </a:rPr>
              <a:t>42</a:t>
            </a:r>
            <a:r>
              <a:rPr lang="en">
                <a:solidFill>
                  <a:srgbClr val="FFFFFF"/>
                </a:solidFill>
                <a:latin typeface="Consolas"/>
                <a:ea typeface="Consolas"/>
                <a:cs typeface="Consolas"/>
                <a:sym typeface="Consolas"/>
              </a:rPr>
              <a:t>)</a:t>
            </a:r>
            <a:endParaRPr>
              <a:solidFill>
                <a:srgbClr val="FFFFFF"/>
              </a:solidFill>
              <a:latin typeface="Consolas"/>
              <a:ea typeface="Consolas"/>
              <a:cs typeface="Consolas"/>
              <a:sym typeface="Consolas"/>
            </a:endParaRPr>
          </a:p>
          <a:p>
            <a:pPr indent="0" lvl="0" marL="457200" rtl="0" algn="l">
              <a:spcBef>
                <a:spcPts val="0"/>
              </a:spcBef>
              <a:spcAft>
                <a:spcPts val="0"/>
              </a:spcAft>
              <a:buClr>
                <a:schemeClr val="dk1"/>
              </a:buClr>
              <a:buSzPts val="1100"/>
              <a:buFont typeface="Arial"/>
              <a:buNone/>
            </a:pPr>
            <a:r>
              <a:t/>
            </a:r>
            <a:endParaRPr>
              <a:solidFill>
                <a:srgbClr val="FFFFFF"/>
              </a:solidFill>
              <a:latin typeface="Consolas"/>
              <a:ea typeface="Consolas"/>
              <a:cs typeface="Consolas"/>
              <a:sym typeface="Consolas"/>
            </a:endParaRPr>
          </a:p>
          <a:p>
            <a:pPr indent="0" lvl="0" marL="457200" rtl="0" algn="l">
              <a:spcBef>
                <a:spcPts val="0"/>
              </a:spcBef>
              <a:spcAft>
                <a:spcPts val="0"/>
              </a:spcAft>
              <a:buClr>
                <a:schemeClr val="dk1"/>
              </a:buClr>
              <a:buSzPts val="1100"/>
              <a:buFont typeface="Arial"/>
              <a:buNone/>
            </a:pPr>
            <a:r>
              <a:rPr lang="en">
                <a:solidFill>
                  <a:srgbClr val="FFFFFF"/>
                </a:solidFill>
                <a:latin typeface="Consolas"/>
                <a:ea typeface="Consolas"/>
                <a:cs typeface="Consolas"/>
                <a:sym typeface="Consolas"/>
              </a:rPr>
              <a:t>    </a:t>
            </a:r>
            <a:r>
              <a:rPr lang="en">
                <a:solidFill>
                  <a:srgbClr val="B4A7D6"/>
                </a:solidFill>
                <a:latin typeface="Consolas"/>
                <a:ea typeface="Consolas"/>
                <a:cs typeface="Consolas"/>
                <a:sym typeface="Consolas"/>
              </a:rPr>
              <a:t>def</a:t>
            </a:r>
            <a:r>
              <a:rPr lang="en">
                <a:solidFill>
                  <a:srgbClr val="FFFFFF"/>
                </a:solidFill>
                <a:latin typeface="Consolas"/>
                <a:ea typeface="Consolas"/>
                <a:cs typeface="Consolas"/>
                <a:sym typeface="Consolas"/>
              </a:rPr>
              <a:t> </a:t>
            </a:r>
            <a:r>
              <a:rPr lang="en">
                <a:solidFill>
                  <a:srgbClr val="6FA8DC"/>
                </a:solidFill>
                <a:latin typeface="Consolas"/>
                <a:ea typeface="Consolas"/>
                <a:cs typeface="Consolas"/>
                <a:sym typeface="Consolas"/>
              </a:rPr>
              <a:t>requires</a:t>
            </a:r>
            <a:r>
              <a:rPr lang="en">
                <a:solidFill>
                  <a:srgbClr val="FFFFFF"/>
                </a:solidFill>
                <a:latin typeface="Consolas"/>
                <a:ea typeface="Consolas"/>
                <a:cs typeface="Consolas"/>
                <a:sym typeface="Consolas"/>
              </a:rPr>
              <a:t>(</a:t>
            </a:r>
            <a:r>
              <a:rPr lang="en">
                <a:solidFill>
                  <a:srgbClr val="F9CB9C"/>
                </a:solidFill>
                <a:latin typeface="Consolas"/>
                <a:ea typeface="Consolas"/>
                <a:cs typeface="Consolas"/>
                <a:sym typeface="Consolas"/>
              </a:rPr>
              <a:t>self</a:t>
            </a:r>
            <a:r>
              <a:rPr lang="en">
                <a:solidFill>
                  <a:srgbClr val="FFFFFF"/>
                </a:solidFill>
                <a:latin typeface="Consolas"/>
                <a:ea typeface="Consolas"/>
                <a:cs typeface="Consolas"/>
                <a:sym typeface="Consolas"/>
              </a:rPr>
              <a:t>):</a:t>
            </a:r>
            <a:endParaRPr>
              <a:solidFill>
                <a:srgbClr val="FFFFFF"/>
              </a:solidFill>
              <a:latin typeface="Consolas"/>
              <a:ea typeface="Consolas"/>
              <a:cs typeface="Consolas"/>
              <a:sym typeface="Consolas"/>
            </a:endParaRPr>
          </a:p>
          <a:p>
            <a:pPr indent="0" lvl="0" marL="457200" rtl="0" algn="l">
              <a:spcBef>
                <a:spcPts val="0"/>
              </a:spcBef>
              <a:spcAft>
                <a:spcPts val="0"/>
              </a:spcAft>
              <a:buClr>
                <a:schemeClr val="dk1"/>
              </a:buClr>
              <a:buSzPts val="1100"/>
              <a:buFont typeface="Arial"/>
              <a:buNone/>
            </a:pPr>
            <a:r>
              <a:rPr lang="en">
                <a:solidFill>
                  <a:srgbClr val="FFFFFF"/>
                </a:solidFill>
                <a:latin typeface="Consolas"/>
                <a:ea typeface="Consolas"/>
                <a:cs typeface="Consolas"/>
                <a:sym typeface="Consolas"/>
              </a:rPr>
              <a:t>        </a:t>
            </a:r>
            <a:r>
              <a:rPr lang="en">
                <a:solidFill>
                  <a:srgbClr val="B4A7D6"/>
                </a:solidFill>
                <a:latin typeface="Consolas"/>
                <a:ea typeface="Consolas"/>
                <a:cs typeface="Consolas"/>
                <a:sym typeface="Consolas"/>
              </a:rPr>
              <a:t>return</a:t>
            </a:r>
            <a:r>
              <a:rPr lang="en">
                <a:solidFill>
                  <a:srgbClr val="FFFFFF"/>
                </a:solidFill>
                <a:latin typeface="Consolas"/>
                <a:ea typeface="Consolas"/>
                <a:cs typeface="Consolas"/>
                <a:sym typeface="Consolas"/>
              </a:rPr>
              <a:t> </a:t>
            </a:r>
            <a:r>
              <a:rPr lang="en">
                <a:solidFill>
                  <a:srgbClr val="6FA8DC"/>
                </a:solidFill>
                <a:latin typeface="Consolas"/>
                <a:ea typeface="Consolas"/>
                <a:cs typeface="Consolas"/>
                <a:sym typeface="Consolas"/>
              </a:rPr>
              <a:t>OtherTask</a:t>
            </a:r>
            <a:r>
              <a:rPr lang="en">
                <a:solidFill>
                  <a:srgbClr val="FFFFFF"/>
                </a:solidFill>
                <a:latin typeface="Consolas"/>
                <a:ea typeface="Consolas"/>
                <a:cs typeface="Consolas"/>
                <a:sym typeface="Consolas"/>
              </a:rPr>
              <a:t>(</a:t>
            </a:r>
            <a:r>
              <a:rPr lang="en">
                <a:solidFill>
                  <a:srgbClr val="EA9999"/>
                </a:solidFill>
                <a:latin typeface="Consolas"/>
                <a:ea typeface="Consolas"/>
                <a:cs typeface="Consolas"/>
                <a:sym typeface="Consolas"/>
              </a:rPr>
              <a:t>self</a:t>
            </a:r>
            <a:r>
              <a:rPr lang="en">
                <a:solidFill>
                  <a:srgbClr val="FFFFFF"/>
                </a:solidFill>
                <a:latin typeface="Consolas"/>
                <a:ea typeface="Consolas"/>
                <a:cs typeface="Consolas"/>
                <a:sym typeface="Consolas"/>
              </a:rPr>
              <a:t>.</a:t>
            </a:r>
            <a:r>
              <a:rPr lang="en">
                <a:solidFill>
                  <a:srgbClr val="EA9999"/>
                </a:solidFill>
                <a:latin typeface="Consolas"/>
                <a:ea typeface="Consolas"/>
                <a:cs typeface="Consolas"/>
                <a:sym typeface="Consolas"/>
              </a:rPr>
              <a:t>param</a:t>
            </a:r>
            <a:r>
              <a:rPr lang="en">
                <a:solidFill>
                  <a:srgbClr val="FFFFFF"/>
                </a:solidFill>
                <a:latin typeface="Consolas"/>
                <a:ea typeface="Consolas"/>
                <a:cs typeface="Consolas"/>
                <a:sym typeface="Consolas"/>
              </a:rPr>
              <a:t>)</a:t>
            </a:r>
            <a:endParaRPr>
              <a:solidFill>
                <a:srgbClr val="FFFFFF"/>
              </a:solidFill>
              <a:latin typeface="Consolas"/>
              <a:ea typeface="Consolas"/>
              <a:cs typeface="Consolas"/>
              <a:sym typeface="Consolas"/>
            </a:endParaRPr>
          </a:p>
          <a:p>
            <a:pPr indent="0" lvl="0" marL="457200" rtl="0" algn="l">
              <a:spcBef>
                <a:spcPts val="0"/>
              </a:spcBef>
              <a:spcAft>
                <a:spcPts val="0"/>
              </a:spcAft>
              <a:buClr>
                <a:schemeClr val="dk1"/>
              </a:buClr>
              <a:buSzPts val="1100"/>
              <a:buFont typeface="Arial"/>
              <a:buNone/>
            </a:pPr>
            <a:r>
              <a:t/>
            </a:r>
            <a:endParaRPr>
              <a:solidFill>
                <a:srgbClr val="FFFFFF"/>
              </a:solidFill>
              <a:latin typeface="Consolas"/>
              <a:ea typeface="Consolas"/>
              <a:cs typeface="Consolas"/>
              <a:sym typeface="Consolas"/>
            </a:endParaRPr>
          </a:p>
          <a:p>
            <a:pPr indent="0" lvl="0" marL="457200" rtl="0" algn="l">
              <a:spcBef>
                <a:spcPts val="0"/>
              </a:spcBef>
              <a:spcAft>
                <a:spcPts val="0"/>
              </a:spcAft>
              <a:buClr>
                <a:schemeClr val="dk1"/>
              </a:buClr>
              <a:buSzPts val="1100"/>
              <a:buFont typeface="Arial"/>
              <a:buNone/>
            </a:pPr>
            <a:r>
              <a:rPr lang="en">
                <a:solidFill>
                  <a:srgbClr val="FFFFFF"/>
                </a:solidFill>
                <a:latin typeface="Consolas"/>
                <a:ea typeface="Consolas"/>
                <a:cs typeface="Consolas"/>
                <a:sym typeface="Consolas"/>
              </a:rPr>
              <a:t>    </a:t>
            </a:r>
            <a:r>
              <a:rPr lang="en">
                <a:solidFill>
                  <a:srgbClr val="B4A7D6"/>
                </a:solidFill>
                <a:latin typeface="Consolas"/>
                <a:ea typeface="Consolas"/>
                <a:cs typeface="Consolas"/>
                <a:sym typeface="Consolas"/>
              </a:rPr>
              <a:t>def</a:t>
            </a:r>
            <a:r>
              <a:rPr lang="en">
                <a:solidFill>
                  <a:srgbClr val="FFFFFF"/>
                </a:solidFill>
                <a:latin typeface="Consolas"/>
                <a:ea typeface="Consolas"/>
                <a:cs typeface="Consolas"/>
                <a:sym typeface="Consolas"/>
              </a:rPr>
              <a:t> </a:t>
            </a:r>
            <a:r>
              <a:rPr lang="en">
                <a:solidFill>
                  <a:srgbClr val="6FA8DC"/>
                </a:solidFill>
                <a:latin typeface="Consolas"/>
                <a:ea typeface="Consolas"/>
                <a:cs typeface="Consolas"/>
                <a:sym typeface="Consolas"/>
              </a:rPr>
              <a:t>run</a:t>
            </a:r>
            <a:r>
              <a:rPr lang="en">
                <a:solidFill>
                  <a:srgbClr val="FFFFFF"/>
                </a:solidFill>
                <a:latin typeface="Consolas"/>
                <a:ea typeface="Consolas"/>
                <a:cs typeface="Consolas"/>
                <a:sym typeface="Consolas"/>
              </a:rPr>
              <a:t>(</a:t>
            </a:r>
            <a:r>
              <a:rPr lang="en">
                <a:solidFill>
                  <a:srgbClr val="F9CB9C"/>
                </a:solidFill>
                <a:latin typeface="Consolas"/>
                <a:ea typeface="Consolas"/>
                <a:cs typeface="Consolas"/>
                <a:sym typeface="Consolas"/>
              </a:rPr>
              <a:t>self</a:t>
            </a:r>
            <a:r>
              <a:rPr lang="en">
                <a:solidFill>
                  <a:srgbClr val="FFFFFF"/>
                </a:solidFill>
                <a:latin typeface="Consolas"/>
                <a:ea typeface="Consolas"/>
                <a:cs typeface="Consolas"/>
                <a:sym typeface="Consolas"/>
              </a:rPr>
              <a:t>):</a:t>
            </a:r>
            <a:endParaRPr>
              <a:solidFill>
                <a:srgbClr val="FFFFFF"/>
              </a:solidFill>
              <a:latin typeface="Consolas"/>
              <a:ea typeface="Consolas"/>
              <a:cs typeface="Consolas"/>
              <a:sym typeface="Consolas"/>
            </a:endParaRPr>
          </a:p>
          <a:p>
            <a:pPr indent="0" lvl="0" marL="457200" rtl="0" algn="l">
              <a:spcBef>
                <a:spcPts val="0"/>
              </a:spcBef>
              <a:spcAft>
                <a:spcPts val="0"/>
              </a:spcAft>
              <a:buClr>
                <a:schemeClr val="dk1"/>
              </a:buClr>
              <a:buSzPts val="1100"/>
              <a:buFont typeface="Arial"/>
              <a:buNone/>
            </a:pPr>
            <a:r>
              <a:rPr lang="en">
                <a:solidFill>
                  <a:srgbClr val="FFFFFF"/>
                </a:solidFill>
                <a:latin typeface="Consolas"/>
                <a:ea typeface="Consolas"/>
                <a:cs typeface="Consolas"/>
                <a:sym typeface="Consolas"/>
              </a:rPr>
              <a:t>        f = </a:t>
            </a:r>
            <a:r>
              <a:rPr lang="en">
                <a:solidFill>
                  <a:srgbClr val="EA9999"/>
                </a:solidFill>
                <a:latin typeface="Consolas"/>
                <a:ea typeface="Consolas"/>
                <a:cs typeface="Consolas"/>
                <a:sym typeface="Consolas"/>
              </a:rPr>
              <a:t>self</a:t>
            </a:r>
            <a:r>
              <a:rPr lang="en">
                <a:solidFill>
                  <a:srgbClr val="FFFFFF"/>
                </a:solidFill>
                <a:latin typeface="Consolas"/>
                <a:ea typeface="Consolas"/>
                <a:cs typeface="Consolas"/>
                <a:sym typeface="Consolas"/>
              </a:rPr>
              <a:t>.</a:t>
            </a:r>
            <a:r>
              <a:rPr lang="en">
                <a:solidFill>
                  <a:srgbClr val="6FA8DC"/>
                </a:solidFill>
                <a:latin typeface="Consolas"/>
                <a:ea typeface="Consolas"/>
                <a:cs typeface="Consolas"/>
                <a:sym typeface="Consolas"/>
              </a:rPr>
              <a:t>output</a:t>
            </a:r>
            <a:r>
              <a:rPr lang="en">
                <a:solidFill>
                  <a:srgbClr val="FFFFFF"/>
                </a:solidFill>
                <a:latin typeface="Consolas"/>
                <a:ea typeface="Consolas"/>
                <a:cs typeface="Consolas"/>
                <a:sym typeface="Consolas"/>
              </a:rPr>
              <a:t>().</a:t>
            </a:r>
            <a:r>
              <a:rPr lang="en">
                <a:solidFill>
                  <a:srgbClr val="6FA8DC"/>
                </a:solidFill>
                <a:latin typeface="Consolas"/>
                <a:ea typeface="Consolas"/>
                <a:cs typeface="Consolas"/>
                <a:sym typeface="Consolas"/>
              </a:rPr>
              <a:t>open</a:t>
            </a:r>
            <a:r>
              <a:rPr lang="en">
                <a:solidFill>
                  <a:srgbClr val="FFFFFF"/>
                </a:solidFill>
                <a:latin typeface="Consolas"/>
                <a:ea typeface="Consolas"/>
                <a:cs typeface="Consolas"/>
                <a:sym typeface="Consolas"/>
              </a:rPr>
              <a:t>(</a:t>
            </a:r>
            <a:r>
              <a:rPr lang="en">
                <a:solidFill>
                  <a:srgbClr val="B6D7A8"/>
                </a:solidFill>
                <a:latin typeface="Consolas"/>
                <a:ea typeface="Consolas"/>
                <a:cs typeface="Consolas"/>
                <a:sym typeface="Consolas"/>
              </a:rPr>
              <a:t>'w'</a:t>
            </a:r>
            <a:r>
              <a:rPr lang="en">
                <a:solidFill>
                  <a:srgbClr val="FFFFFF"/>
                </a:solidFill>
                <a:latin typeface="Consolas"/>
                <a:ea typeface="Consolas"/>
                <a:cs typeface="Consolas"/>
                <a:sym typeface="Consolas"/>
              </a:rPr>
              <a:t>)</a:t>
            </a:r>
            <a:endParaRPr>
              <a:solidFill>
                <a:srgbClr val="FFFFFF"/>
              </a:solidFill>
              <a:latin typeface="Consolas"/>
              <a:ea typeface="Consolas"/>
              <a:cs typeface="Consolas"/>
              <a:sym typeface="Consolas"/>
            </a:endParaRPr>
          </a:p>
          <a:p>
            <a:pPr indent="0" lvl="0" marL="457200" rtl="0" algn="l">
              <a:spcBef>
                <a:spcPts val="0"/>
              </a:spcBef>
              <a:spcAft>
                <a:spcPts val="0"/>
              </a:spcAft>
              <a:buClr>
                <a:schemeClr val="dk1"/>
              </a:buClr>
              <a:buSzPts val="1100"/>
              <a:buFont typeface="Arial"/>
              <a:buNone/>
            </a:pPr>
            <a:r>
              <a:rPr lang="en">
                <a:solidFill>
                  <a:srgbClr val="FFFFFF"/>
                </a:solidFill>
                <a:latin typeface="Consolas"/>
                <a:ea typeface="Consolas"/>
                <a:cs typeface="Consolas"/>
                <a:sym typeface="Consolas"/>
              </a:rPr>
              <a:t>        </a:t>
            </a:r>
            <a:r>
              <a:rPr lang="en">
                <a:solidFill>
                  <a:srgbClr val="B4A7D6"/>
                </a:solidFill>
                <a:latin typeface="Consolas"/>
                <a:ea typeface="Consolas"/>
                <a:cs typeface="Consolas"/>
                <a:sym typeface="Consolas"/>
              </a:rPr>
              <a:t>print</a:t>
            </a:r>
            <a:r>
              <a:rPr lang="en">
                <a:solidFill>
                  <a:srgbClr val="FFFFFF"/>
                </a:solidFill>
                <a:latin typeface="Consolas"/>
                <a:ea typeface="Consolas"/>
                <a:cs typeface="Consolas"/>
                <a:sym typeface="Consolas"/>
              </a:rPr>
              <a:t> &gt;&gt;f, </a:t>
            </a:r>
            <a:r>
              <a:rPr lang="en">
                <a:solidFill>
                  <a:srgbClr val="B6D7A8"/>
                </a:solidFill>
                <a:latin typeface="Consolas"/>
                <a:ea typeface="Consolas"/>
                <a:cs typeface="Consolas"/>
                <a:sym typeface="Consolas"/>
              </a:rPr>
              <a:t>"hello world"</a:t>
            </a:r>
            <a:endParaRPr>
              <a:solidFill>
                <a:srgbClr val="B6D7A8"/>
              </a:solidFill>
              <a:latin typeface="Consolas"/>
              <a:ea typeface="Consolas"/>
              <a:cs typeface="Consolas"/>
              <a:sym typeface="Consolas"/>
            </a:endParaRPr>
          </a:p>
          <a:p>
            <a:pPr indent="0" lvl="0" marL="457200" rtl="0" algn="l">
              <a:spcBef>
                <a:spcPts val="0"/>
              </a:spcBef>
              <a:spcAft>
                <a:spcPts val="0"/>
              </a:spcAft>
              <a:buClr>
                <a:schemeClr val="dk1"/>
              </a:buClr>
              <a:buSzPts val="1100"/>
              <a:buFont typeface="Arial"/>
              <a:buNone/>
            </a:pPr>
            <a:r>
              <a:rPr lang="en">
                <a:solidFill>
                  <a:srgbClr val="FFFFFF"/>
                </a:solidFill>
                <a:latin typeface="Consolas"/>
                <a:ea typeface="Consolas"/>
                <a:cs typeface="Consolas"/>
                <a:sym typeface="Consolas"/>
              </a:rPr>
              <a:t>        f.</a:t>
            </a:r>
            <a:r>
              <a:rPr lang="en">
                <a:solidFill>
                  <a:srgbClr val="6FA8DC"/>
                </a:solidFill>
                <a:latin typeface="Consolas"/>
                <a:ea typeface="Consolas"/>
                <a:cs typeface="Consolas"/>
                <a:sym typeface="Consolas"/>
              </a:rPr>
              <a:t>close</a:t>
            </a:r>
            <a:r>
              <a:rPr lang="en">
                <a:solidFill>
                  <a:srgbClr val="FFFFFF"/>
                </a:solidFill>
                <a:latin typeface="Consolas"/>
                <a:ea typeface="Consolas"/>
                <a:cs typeface="Consolas"/>
                <a:sym typeface="Consolas"/>
              </a:rPr>
              <a:t>()</a:t>
            </a:r>
            <a:endParaRPr>
              <a:solidFill>
                <a:srgbClr val="FFFFFF"/>
              </a:solidFill>
              <a:latin typeface="Consolas"/>
              <a:ea typeface="Consolas"/>
              <a:cs typeface="Consolas"/>
              <a:sym typeface="Consolas"/>
            </a:endParaRPr>
          </a:p>
          <a:p>
            <a:pPr indent="0" lvl="0" marL="457200" rtl="0" algn="l">
              <a:spcBef>
                <a:spcPts val="0"/>
              </a:spcBef>
              <a:spcAft>
                <a:spcPts val="0"/>
              </a:spcAft>
              <a:buClr>
                <a:schemeClr val="dk1"/>
              </a:buClr>
              <a:buSzPts val="1100"/>
              <a:buFont typeface="Arial"/>
              <a:buNone/>
            </a:pPr>
            <a:r>
              <a:t/>
            </a:r>
            <a:endParaRPr>
              <a:solidFill>
                <a:srgbClr val="FFFFFF"/>
              </a:solidFill>
              <a:latin typeface="Consolas"/>
              <a:ea typeface="Consolas"/>
              <a:cs typeface="Consolas"/>
              <a:sym typeface="Consolas"/>
            </a:endParaRPr>
          </a:p>
          <a:p>
            <a:pPr indent="0" lvl="0" marL="457200" rtl="0" algn="l">
              <a:spcBef>
                <a:spcPts val="0"/>
              </a:spcBef>
              <a:spcAft>
                <a:spcPts val="0"/>
              </a:spcAft>
              <a:buClr>
                <a:schemeClr val="dk1"/>
              </a:buClr>
              <a:buSzPts val="1100"/>
              <a:buFont typeface="Arial"/>
              <a:buNone/>
            </a:pPr>
            <a:r>
              <a:rPr lang="en">
                <a:solidFill>
                  <a:srgbClr val="FFFFFF"/>
                </a:solidFill>
                <a:latin typeface="Consolas"/>
                <a:ea typeface="Consolas"/>
                <a:cs typeface="Consolas"/>
                <a:sym typeface="Consolas"/>
              </a:rPr>
              <a:t>    </a:t>
            </a:r>
            <a:r>
              <a:rPr lang="en">
                <a:solidFill>
                  <a:srgbClr val="B4A7D6"/>
                </a:solidFill>
                <a:latin typeface="Consolas"/>
                <a:ea typeface="Consolas"/>
                <a:cs typeface="Consolas"/>
                <a:sym typeface="Consolas"/>
              </a:rPr>
              <a:t>def</a:t>
            </a:r>
            <a:r>
              <a:rPr lang="en">
                <a:solidFill>
                  <a:srgbClr val="FFFFFF"/>
                </a:solidFill>
                <a:latin typeface="Consolas"/>
                <a:ea typeface="Consolas"/>
                <a:cs typeface="Consolas"/>
                <a:sym typeface="Consolas"/>
              </a:rPr>
              <a:t> </a:t>
            </a:r>
            <a:r>
              <a:rPr lang="en">
                <a:solidFill>
                  <a:srgbClr val="6FA8DC"/>
                </a:solidFill>
                <a:latin typeface="Consolas"/>
                <a:ea typeface="Consolas"/>
                <a:cs typeface="Consolas"/>
                <a:sym typeface="Consolas"/>
              </a:rPr>
              <a:t>output</a:t>
            </a:r>
            <a:r>
              <a:rPr lang="en">
                <a:solidFill>
                  <a:srgbClr val="FFFFFF"/>
                </a:solidFill>
                <a:latin typeface="Consolas"/>
                <a:ea typeface="Consolas"/>
                <a:cs typeface="Consolas"/>
                <a:sym typeface="Consolas"/>
              </a:rPr>
              <a:t>(self):</a:t>
            </a:r>
            <a:endParaRPr>
              <a:solidFill>
                <a:srgbClr val="FFFFFF"/>
              </a:solidFill>
              <a:latin typeface="Consolas"/>
              <a:ea typeface="Consolas"/>
              <a:cs typeface="Consolas"/>
              <a:sym typeface="Consolas"/>
            </a:endParaRPr>
          </a:p>
          <a:p>
            <a:pPr indent="0" lvl="0" marL="457200" rtl="0" algn="l">
              <a:spcBef>
                <a:spcPts val="0"/>
              </a:spcBef>
              <a:spcAft>
                <a:spcPts val="0"/>
              </a:spcAft>
              <a:buClr>
                <a:schemeClr val="dk1"/>
              </a:buClr>
              <a:buSzPts val="1100"/>
              <a:buFont typeface="Arial"/>
              <a:buNone/>
            </a:pPr>
            <a:r>
              <a:rPr lang="en">
                <a:solidFill>
                  <a:srgbClr val="FFFFFF"/>
                </a:solidFill>
                <a:latin typeface="Consolas"/>
                <a:ea typeface="Consolas"/>
                <a:cs typeface="Consolas"/>
                <a:sym typeface="Consolas"/>
              </a:rPr>
              <a:t>        </a:t>
            </a:r>
            <a:r>
              <a:rPr lang="en">
                <a:solidFill>
                  <a:srgbClr val="B4A7D6"/>
                </a:solidFill>
                <a:latin typeface="Consolas"/>
                <a:ea typeface="Consolas"/>
                <a:cs typeface="Consolas"/>
                <a:sym typeface="Consolas"/>
              </a:rPr>
              <a:t>return</a:t>
            </a:r>
            <a:r>
              <a:rPr lang="en">
                <a:solidFill>
                  <a:srgbClr val="FFFFFF"/>
                </a:solidFill>
                <a:latin typeface="Consolas"/>
                <a:ea typeface="Consolas"/>
                <a:cs typeface="Consolas"/>
                <a:sym typeface="Consolas"/>
              </a:rPr>
              <a:t> </a:t>
            </a:r>
            <a:r>
              <a:rPr lang="en">
                <a:solidFill>
                  <a:srgbClr val="EA9999"/>
                </a:solidFill>
                <a:latin typeface="Consolas"/>
                <a:ea typeface="Consolas"/>
                <a:cs typeface="Consolas"/>
                <a:sym typeface="Consolas"/>
              </a:rPr>
              <a:t>luigi</a:t>
            </a:r>
            <a:r>
              <a:rPr lang="en">
                <a:solidFill>
                  <a:srgbClr val="FFFFFF"/>
                </a:solidFill>
                <a:latin typeface="Consolas"/>
                <a:ea typeface="Consolas"/>
                <a:cs typeface="Consolas"/>
                <a:sym typeface="Consolas"/>
              </a:rPr>
              <a:t>.</a:t>
            </a:r>
            <a:r>
              <a:rPr lang="en">
                <a:solidFill>
                  <a:srgbClr val="6FA8DC"/>
                </a:solidFill>
                <a:latin typeface="Consolas"/>
                <a:ea typeface="Consolas"/>
                <a:cs typeface="Consolas"/>
                <a:sym typeface="Consolas"/>
              </a:rPr>
              <a:t>S3Target</a:t>
            </a:r>
            <a:r>
              <a:rPr lang="en">
                <a:solidFill>
                  <a:srgbClr val="FFFFFF"/>
                </a:solidFill>
                <a:latin typeface="Consolas"/>
                <a:ea typeface="Consolas"/>
                <a:cs typeface="Consolas"/>
                <a:sym typeface="Consolas"/>
              </a:rPr>
              <a:t>(</a:t>
            </a:r>
            <a:r>
              <a:rPr lang="en">
                <a:solidFill>
                  <a:srgbClr val="B6D7A8"/>
                </a:solidFill>
                <a:latin typeface="Consolas"/>
                <a:ea typeface="Consolas"/>
                <a:cs typeface="Consolas"/>
                <a:sym typeface="Consolas"/>
              </a:rPr>
              <a:t>'s3://bucket/folder/file-</a:t>
            </a:r>
            <a:r>
              <a:rPr lang="en">
                <a:solidFill>
                  <a:srgbClr val="F9CB9C"/>
                </a:solidFill>
                <a:latin typeface="Consolas"/>
                <a:ea typeface="Consolas"/>
                <a:cs typeface="Consolas"/>
                <a:sym typeface="Consolas"/>
              </a:rPr>
              <a:t>%s</a:t>
            </a:r>
            <a:r>
              <a:rPr lang="en">
                <a:solidFill>
                  <a:srgbClr val="B6D7A8"/>
                </a:solidFill>
                <a:latin typeface="Consolas"/>
                <a:ea typeface="Consolas"/>
                <a:cs typeface="Consolas"/>
                <a:sym typeface="Consolas"/>
              </a:rPr>
              <a:t>.csv'</a:t>
            </a:r>
            <a:r>
              <a:rPr lang="en">
                <a:solidFill>
                  <a:srgbClr val="FFFFFF"/>
                </a:solidFill>
                <a:latin typeface="Consolas"/>
                <a:ea typeface="Consolas"/>
                <a:cs typeface="Consolas"/>
                <a:sym typeface="Consolas"/>
              </a:rPr>
              <a:t> % </a:t>
            </a:r>
            <a:r>
              <a:rPr lang="en">
                <a:solidFill>
                  <a:srgbClr val="EA9999"/>
                </a:solidFill>
                <a:latin typeface="Consolas"/>
                <a:ea typeface="Consolas"/>
                <a:cs typeface="Consolas"/>
                <a:sym typeface="Consolas"/>
              </a:rPr>
              <a:t>self</a:t>
            </a:r>
            <a:r>
              <a:rPr lang="en">
                <a:solidFill>
                  <a:srgbClr val="FFFFFF"/>
                </a:solidFill>
                <a:latin typeface="Consolas"/>
                <a:ea typeface="Consolas"/>
                <a:cs typeface="Consolas"/>
                <a:sym typeface="Consolas"/>
              </a:rPr>
              <a:t>.</a:t>
            </a:r>
            <a:r>
              <a:rPr lang="en">
                <a:solidFill>
                  <a:srgbClr val="EA9999"/>
                </a:solidFill>
                <a:latin typeface="Consolas"/>
                <a:ea typeface="Consolas"/>
                <a:cs typeface="Consolas"/>
                <a:sym typeface="Consolas"/>
              </a:rPr>
              <a:t>param</a:t>
            </a:r>
            <a:r>
              <a:rPr lang="en">
                <a:solidFill>
                  <a:srgbClr val="FFFFFF"/>
                </a:solidFill>
                <a:latin typeface="Consolas"/>
                <a:ea typeface="Consolas"/>
                <a:cs typeface="Consolas"/>
                <a:sym typeface="Consolas"/>
              </a:rPr>
              <a:t>)</a:t>
            </a:r>
            <a:endParaRPr>
              <a:solidFill>
                <a:srgbClr val="FFFFFF"/>
              </a:solidFill>
              <a:latin typeface="Consolas"/>
              <a:ea typeface="Consolas"/>
              <a:cs typeface="Consolas"/>
              <a:sym typeface="Consolas"/>
            </a:endParaRPr>
          </a:p>
          <a:p>
            <a:pPr indent="0" lvl="0" marL="457200" rtl="0" algn="l">
              <a:spcBef>
                <a:spcPts val="0"/>
              </a:spcBef>
              <a:spcAft>
                <a:spcPts val="0"/>
              </a:spcAft>
              <a:buClr>
                <a:schemeClr val="dk1"/>
              </a:buClr>
              <a:buSzPts val="1100"/>
              <a:buFont typeface="Arial"/>
              <a:buNone/>
            </a:pPr>
            <a:r>
              <a:t/>
            </a:r>
            <a:endParaRPr>
              <a:solidFill>
                <a:srgbClr val="FFFFFF"/>
              </a:solidFill>
              <a:latin typeface="Consolas"/>
              <a:ea typeface="Consolas"/>
              <a:cs typeface="Consolas"/>
              <a:sym typeface="Consolas"/>
            </a:endParaRPr>
          </a:p>
          <a:p>
            <a:pPr indent="0" lvl="0" marL="457200" rtl="0" algn="l">
              <a:spcBef>
                <a:spcPts val="0"/>
              </a:spcBef>
              <a:spcAft>
                <a:spcPts val="0"/>
              </a:spcAft>
              <a:buClr>
                <a:schemeClr val="dk1"/>
              </a:buClr>
              <a:buSzPts val="1100"/>
              <a:buFont typeface="Arial"/>
              <a:buNone/>
            </a:pPr>
            <a:r>
              <a:rPr lang="en">
                <a:solidFill>
                  <a:srgbClr val="B4A7D6"/>
                </a:solidFill>
                <a:latin typeface="Consolas"/>
                <a:ea typeface="Consolas"/>
                <a:cs typeface="Consolas"/>
                <a:sym typeface="Consolas"/>
              </a:rPr>
              <a:t>if</a:t>
            </a:r>
            <a:r>
              <a:rPr lang="en">
                <a:solidFill>
                  <a:srgbClr val="FFFFFF"/>
                </a:solidFill>
                <a:latin typeface="Consolas"/>
                <a:ea typeface="Consolas"/>
                <a:cs typeface="Consolas"/>
                <a:sym typeface="Consolas"/>
              </a:rPr>
              <a:t> __name__ == </a:t>
            </a:r>
            <a:r>
              <a:rPr lang="en">
                <a:solidFill>
                  <a:srgbClr val="B6D7A8"/>
                </a:solidFill>
                <a:latin typeface="Consolas"/>
                <a:ea typeface="Consolas"/>
                <a:cs typeface="Consolas"/>
                <a:sym typeface="Consolas"/>
              </a:rPr>
              <a:t>'__main__'</a:t>
            </a:r>
            <a:r>
              <a:rPr lang="en">
                <a:solidFill>
                  <a:srgbClr val="FFFFFF"/>
                </a:solidFill>
                <a:latin typeface="Consolas"/>
                <a:ea typeface="Consolas"/>
                <a:cs typeface="Consolas"/>
                <a:sym typeface="Consolas"/>
              </a:rPr>
              <a:t>:</a:t>
            </a:r>
            <a:endParaRPr>
              <a:solidFill>
                <a:srgbClr val="FFFFFF"/>
              </a:solidFill>
              <a:latin typeface="Consolas"/>
              <a:ea typeface="Consolas"/>
              <a:cs typeface="Consolas"/>
              <a:sym typeface="Consolas"/>
            </a:endParaRPr>
          </a:p>
          <a:p>
            <a:pPr indent="0" lvl="0" marL="457200" rtl="0" algn="l">
              <a:spcBef>
                <a:spcPts val="0"/>
              </a:spcBef>
              <a:spcAft>
                <a:spcPts val="0"/>
              </a:spcAft>
              <a:buClr>
                <a:schemeClr val="dk1"/>
              </a:buClr>
              <a:buSzPts val="1100"/>
              <a:buFont typeface="Arial"/>
              <a:buNone/>
            </a:pPr>
            <a:r>
              <a:rPr lang="en">
                <a:solidFill>
                  <a:srgbClr val="FFFFFF"/>
                </a:solidFill>
                <a:latin typeface="Consolas"/>
                <a:ea typeface="Consolas"/>
                <a:cs typeface="Consolas"/>
                <a:sym typeface="Consolas"/>
              </a:rPr>
              <a:t>    </a:t>
            </a:r>
            <a:r>
              <a:rPr lang="en">
                <a:solidFill>
                  <a:srgbClr val="EA9999"/>
                </a:solidFill>
                <a:latin typeface="Consolas"/>
                <a:ea typeface="Consolas"/>
                <a:cs typeface="Consolas"/>
                <a:sym typeface="Consolas"/>
              </a:rPr>
              <a:t>luigi</a:t>
            </a:r>
            <a:r>
              <a:rPr lang="en">
                <a:solidFill>
                  <a:srgbClr val="FFFFFF"/>
                </a:solidFill>
                <a:latin typeface="Consolas"/>
                <a:ea typeface="Consolas"/>
                <a:cs typeface="Consolas"/>
                <a:sym typeface="Consolas"/>
              </a:rPr>
              <a:t>.</a:t>
            </a:r>
            <a:r>
              <a:rPr lang="en">
                <a:solidFill>
                  <a:srgbClr val="6FA8DC"/>
                </a:solidFill>
                <a:latin typeface="Consolas"/>
                <a:ea typeface="Consolas"/>
                <a:cs typeface="Consolas"/>
                <a:sym typeface="Consolas"/>
              </a:rPr>
              <a:t>run</a:t>
            </a:r>
            <a:r>
              <a:rPr lang="en">
                <a:solidFill>
                  <a:srgbClr val="FFFFFF"/>
                </a:solidFill>
                <a:latin typeface="Consolas"/>
                <a:ea typeface="Consolas"/>
                <a:cs typeface="Consolas"/>
                <a:sym typeface="Consolas"/>
              </a:rPr>
              <a:t>()</a:t>
            </a:r>
            <a:endParaRPr>
              <a:solidFill>
                <a:srgbClr val="FFFFFF"/>
              </a:solidFill>
              <a:latin typeface="Consolas"/>
              <a:ea typeface="Consolas"/>
              <a:cs typeface="Consolas"/>
              <a:sym typeface="Consolas"/>
            </a:endParaRPr>
          </a:p>
        </p:txBody>
      </p:sp>
      <p:sp>
        <p:nvSpPr>
          <p:cNvPr id="442" name="Google Shape;442;p63"/>
          <p:cNvSpPr/>
          <p:nvPr/>
        </p:nvSpPr>
        <p:spPr>
          <a:xfrm>
            <a:off x="861175" y="1302475"/>
            <a:ext cx="3596100" cy="452400"/>
          </a:xfrm>
          <a:prstGeom prst="roundRect">
            <a:avLst>
              <a:gd fmla="val 16667" name="adj"/>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p63"/>
          <p:cNvSpPr txBox="1"/>
          <p:nvPr/>
        </p:nvSpPr>
        <p:spPr>
          <a:xfrm>
            <a:off x="4625625" y="1372078"/>
            <a:ext cx="1623900" cy="3132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sz="2000">
                <a:solidFill>
                  <a:srgbClr val="FF0000"/>
                </a:solidFill>
                <a:latin typeface="Roboto Medium"/>
                <a:ea typeface="Roboto Medium"/>
                <a:cs typeface="Roboto Medium"/>
                <a:sym typeface="Roboto Medium"/>
              </a:rPr>
              <a:t>Parameters</a:t>
            </a:r>
            <a:endParaRPr sz="2000">
              <a:solidFill>
                <a:srgbClr val="FF0000"/>
              </a:solidFill>
              <a:latin typeface="Roboto Medium"/>
              <a:ea typeface="Roboto Medium"/>
              <a:cs typeface="Roboto Medium"/>
              <a:sym typeface="Roboto Medium"/>
            </a:endParaRPr>
          </a:p>
        </p:txBody>
      </p:sp>
      <p:sp>
        <p:nvSpPr>
          <p:cNvPr id="444" name="Google Shape;444;p63"/>
          <p:cNvSpPr/>
          <p:nvPr/>
        </p:nvSpPr>
        <p:spPr>
          <a:xfrm>
            <a:off x="861175" y="1771175"/>
            <a:ext cx="3368400" cy="571500"/>
          </a:xfrm>
          <a:prstGeom prst="roundRect">
            <a:avLst>
              <a:gd fmla="val 16667" name="adj"/>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 name="Google Shape;445;p63"/>
          <p:cNvSpPr txBox="1"/>
          <p:nvPr/>
        </p:nvSpPr>
        <p:spPr>
          <a:xfrm>
            <a:off x="4457266" y="1702774"/>
            <a:ext cx="2277600" cy="7083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sz="2000">
                <a:solidFill>
                  <a:srgbClr val="FF0000"/>
                </a:solidFill>
                <a:latin typeface="Roboto Medium"/>
                <a:ea typeface="Roboto Medium"/>
                <a:cs typeface="Roboto Medium"/>
                <a:sym typeface="Roboto Medium"/>
              </a:rPr>
              <a:t>Which other tasks it depends on</a:t>
            </a:r>
            <a:endParaRPr sz="2000">
              <a:solidFill>
                <a:srgbClr val="FF0000"/>
              </a:solidFill>
              <a:latin typeface="Roboto Medium"/>
              <a:ea typeface="Roboto Medium"/>
              <a:cs typeface="Roboto Medium"/>
              <a:sym typeface="Roboto Medium"/>
            </a:endParaRPr>
          </a:p>
        </p:txBody>
      </p:sp>
      <p:sp>
        <p:nvSpPr>
          <p:cNvPr id="446" name="Google Shape;446;p63"/>
          <p:cNvSpPr/>
          <p:nvPr/>
        </p:nvSpPr>
        <p:spPr>
          <a:xfrm>
            <a:off x="861175" y="3454075"/>
            <a:ext cx="7164600" cy="571500"/>
          </a:xfrm>
          <a:prstGeom prst="roundRect">
            <a:avLst>
              <a:gd fmla="val 16667" name="adj"/>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63"/>
          <p:cNvSpPr/>
          <p:nvPr/>
        </p:nvSpPr>
        <p:spPr>
          <a:xfrm>
            <a:off x="861175" y="2407500"/>
            <a:ext cx="3368400" cy="961800"/>
          </a:xfrm>
          <a:prstGeom prst="roundRect">
            <a:avLst>
              <a:gd fmla="val 16667" name="adj"/>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p63"/>
          <p:cNvSpPr txBox="1"/>
          <p:nvPr/>
        </p:nvSpPr>
        <p:spPr>
          <a:xfrm>
            <a:off x="4263850" y="2590222"/>
            <a:ext cx="1446300" cy="6147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sz="2000">
                <a:solidFill>
                  <a:srgbClr val="FF0000"/>
                </a:solidFill>
                <a:latin typeface="Roboto Medium"/>
                <a:ea typeface="Roboto Medium"/>
                <a:cs typeface="Roboto Medium"/>
                <a:sym typeface="Roboto Medium"/>
              </a:rPr>
              <a:t>Task logic</a:t>
            </a:r>
            <a:endParaRPr sz="2000">
              <a:solidFill>
                <a:srgbClr val="FF0000"/>
              </a:solidFill>
              <a:latin typeface="Roboto Medium"/>
              <a:ea typeface="Roboto Medium"/>
              <a:cs typeface="Roboto Medium"/>
              <a:sym typeface="Roboto Medium"/>
            </a:endParaRPr>
          </a:p>
        </p:txBody>
      </p:sp>
      <p:sp>
        <p:nvSpPr>
          <p:cNvPr id="449" name="Google Shape;449;p63"/>
          <p:cNvSpPr txBox="1"/>
          <p:nvPr/>
        </p:nvSpPr>
        <p:spPr>
          <a:xfrm>
            <a:off x="4940100" y="4023975"/>
            <a:ext cx="3200100" cy="3600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sz="2000">
                <a:solidFill>
                  <a:srgbClr val="FF0000"/>
                </a:solidFill>
                <a:latin typeface="Roboto Medium"/>
                <a:ea typeface="Roboto Medium"/>
                <a:cs typeface="Roboto Medium"/>
                <a:sym typeface="Roboto Medium"/>
              </a:rPr>
              <a:t>Where it writes the output</a:t>
            </a:r>
            <a:endParaRPr sz="2000">
              <a:solidFill>
                <a:srgbClr val="FF0000"/>
              </a:solidFill>
              <a:latin typeface="Roboto Medium"/>
              <a:ea typeface="Roboto Medium"/>
              <a:cs typeface="Roboto Medium"/>
              <a:sym typeface="Roboto Medium"/>
            </a:endParaRPr>
          </a:p>
        </p:txBody>
      </p:sp>
      <p:sp>
        <p:nvSpPr>
          <p:cNvPr id="450" name="Google Shape;450;p6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451" name="Google Shape;451;p63"/>
          <p:cNvSpPr txBox="1"/>
          <p:nvPr/>
        </p:nvSpPr>
        <p:spPr>
          <a:xfrm>
            <a:off x="4453375" y="1702767"/>
            <a:ext cx="1828200" cy="7083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sz="2000">
                <a:solidFill>
                  <a:srgbClr val="FF0000"/>
                </a:solidFill>
                <a:latin typeface="Roboto Medium"/>
                <a:ea typeface="Roboto Medium"/>
                <a:cs typeface="Roboto Medium"/>
                <a:sym typeface="Roboto Medium"/>
              </a:rPr>
              <a:t>Not powerful enough for us</a:t>
            </a:r>
            <a:endParaRPr sz="2000">
              <a:solidFill>
                <a:srgbClr val="FF0000"/>
              </a:solidFill>
              <a:latin typeface="Roboto Medium"/>
              <a:ea typeface="Roboto Medium"/>
              <a:cs typeface="Roboto Medium"/>
              <a:sym typeface="Roboto Medium"/>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4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4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000"/>
                                          </p:stCondLst>
                                        </p:cTn>
                                        <p:tgtEl>
                                          <p:spTgt spid="442"/>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000"/>
                                          </p:stCondLst>
                                        </p:cTn>
                                        <p:tgtEl>
                                          <p:spTgt spid="443"/>
                                        </p:tgtEl>
                                        <p:attrNameLst>
                                          <p:attrName>style.visibility</p:attrName>
                                        </p:attrNameLst>
                                      </p:cBhvr>
                                      <p:to>
                                        <p:strVal val="hidden"/>
                                      </p:to>
                                    </p:set>
                                  </p:childTnLst>
                                </p:cTn>
                              </p:par>
                              <p:par>
                                <p:cTn fill="hold" nodeType="withEffect" presetClass="entr" presetID="1" presetSubtype="0">
                                  <p:stCondLst>
                                    <p:cond delay="0"/>
                                  </p:stCondLst>
                                  <p:childTnLst>
                                    <p:set>
                                      <p:cBhvr>
                                        <p:cTn dur="1" fill="hold">
                                          <p:stCondLst>
                                            <p:cond delay="0"/>
                                          </p:stCondLst>
                                        </p:cTn>
                                        <p:tgtEl>
                                          <p:spTgt spid="44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4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000"/>
                                          </p:stCondLst>
                                        </p:cTn>
                                        <p:tgtEl>
                                          <p:spTgt spid="444"/>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000"/>
                                          </p:stCondLst>
                                        </p:cTn>
                                        <p:tgtEl>
                                          <p:spTgt spid="445"/>
                                        </p:tgtEl>
                                        <p:attrNameLst>
                                          <p:attrName>style.visibility</p:attrName>
                                        </p:attrNameLst>
                                      </p:cBhvr>
                                      <p:to>
                                        <p:strVal val="hidden"/>
                                      </p:to>
                                    </p:set>
                                  </p:childTnLst>
                                </p:cTn>
                              </p:par>
                              <p:par>
                                <p:cTn fill="hold" nodeType="withEffect" presetClass="entr" presetID="1" presetSubtype="0">
                                  <p:stCondLst>
                                    <p:cond delay="0"/>
                                  </p:stCondLst>
                                  <p:childTnLst>
                                    <p:set>
                                      <p:cBhvr>
                                        <p:cTn dur="1" fill="hold">
                                          <p:stCondLst>
                                            <p:cond delay="0"/>
                                          </p:stCondLst>
                                        </p:cTn>
                                        <p:tgtEl>
                                          <p:spTgt spid="44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4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000"/>
                                          </p:stCondLst>
                                        </p:cTn>
                                        <p:tgtEl>
                                          <p:spTgt spid="447"/>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000"/>
                                          </p:stCondLst>
                                        </p:cTn>
                                        <p:tgtEl>
                                          <p:spTgt spid="448"/>
                                        </p:tgtEl>
                                        <p:attrNameLst>
                                          <p:attrName>style.visibility</p:attrName>
                                        </p:attrNameLst>
                                      </p:cBhvr>
                                      <p:to>
                                        <p:strVal val="hidden"/>
                                      </p:to>
                                    </p:set>
                                  </p:childTnLst>
                                </p:cTn>
                              </p:par>
                              <p:par>
                                <p:cTn fill="hold" nodeType="withEffect" presetClass="entr" presetID="1" presetSubtype="0">
                                  <p:stCondLst>
                                    <p:cond delay="0"/>
                                  </p:stCondLst>
                                  <p:childTnLst>
                                    <p:set>
                                      <p:cBhvr>
                                        <p:cTn dur="1" fill="hold">
                                          <p:stCondLst>
                                            <p:cond delay="0"/>
                                          </p:stCondLst>
                                        </p:cTn>
                                        <p:tgtEl>
                                          <p:spTgt spid="44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4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000"/>
                                          </p:stCondLst>
                                        </p:cTn>
                                        <p:tgtEl>
                                          <p:spTgt spid="446"/>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000"/>
                                          </p:stCondLst>
                                        </p:cTn>
                                        <p:tgtEl>
                                          <p:spTgt spid="449"/>
                                        </p:tgtEl>
                                        <p:attrNameLst>
                                          <p:attrName>style.visibility</p:attrName>
                                        </p:attrNameLst>
                                      </p:cBhvr>
                                      <p:to>
                                        <p:strVal val="hidden"/>
                                      </p:to>
                                    </p:set>
                                  </p:childTnLst>
                                </p:cTn>
                              </p:par>
                              <p:par>
                                <p:cTn fill="hold" nodeType="withEffect" presetClass="entr" presetID="1" presetSubtype="0">
                                  <p:stCondLst>
                                    <p:cond delay="0"/>
                                  </p:stCondLst>
                                  <p:childTnLst>
                                    <p:set>
                                      <p:cBhvr>
                                        <p:cTn dur="1" fill="hold">
                                          <p:stCondLst>
                                            <p:cond delay="0"/>
                                          </p:stCondLst>
                                        </p:cTn>
                                        <p:tgtEl>
                                          <p:spTgt spid="44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5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5" name="Shape 455"/>
        <p:cNvGrpSpPr/>
        <p:nvPr/>
      </p:nvGrpSpPr>
      <p:grpSpPr>
        <a:xfrm>
          <a:off x="0" y="0"/>
          <a:ext cx="0" cy="0"/>
          <a:chOff x="0" y="0"/>
          <a:chExt cx="0" cy="0"/>
        </a:xfrm>
      </p:grpSpPr>
      <p:sp>
        <p:nvSpPr>
          <p:cNvPr id="456" name="Google Shape;456;p6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457" name="Google Shape;457;p64"/>
          <p:cNvSpPr txBox="1"/>
          <p:nvPr/>
        </p:nvSpPr>
        <p:spPr>
          <a:xfrm>
            <a:off x="2078000" y="408750"/>
            <a:ext cx="1860900" cy="552000"/>
          </a:xfrm>
          <a:prstGeom prst="rect">
            <a:avLst/>
          </a:prstGeom>
          <a:noFill/>
          <a:ln cap="flat" cmpd="sng" w="19050">
            <a:solidFill>
              <a:srgbClr val="B7B7B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lang="en" sz="1800">
                <a:solidFill>
                  <a:srgbClr val="999999"/>
                </a:solidFill>
                <a:latin typeface="Roboto Light"/>
                <a:ea typeface="Roboto Light"/>
                <a:cs typeface="Roboto Light"/>
                <a:sym typeface="Roboto Light"/>
              </a:rPr>
              <a:t>pageviews</a:t>
            </a:r>
            <a:endParaRPr sz="1800">
              <a:solidFill>
                <a:srgbClr val="999999"/>
              </a:solidFill>
              <a:latin typeface="Roboto Light"/>
              <a:ea typeface="Roboto Light"/>
              <a:cs typeface="Roboto Light"/>
              <a:sym typeface="Roboto Light"/>
            </a:endParaRPr>
          </a:p>
        </p:txBody>
      </p:sp>
      <p:sp>
        <p:nvSpPr>
          <p:cNvPr id="458" name="Google Shape;458;p64"/>
          <p:cNvSpPr txBox="1"/>
          <p:nvPr/>
        </p:nvSpPr>
        <p:spPr>
          <a:xfrm>
            <a:off x="2078000" y="2859000"/>
            <a:ext cx="1860900" cy="552000"/>
          </a:xfrm>
          <a:prstGeom prst="rect">
            <a:avLst/>
          </a:prstGeom>
          <a:noFill/>
          <a:ln cap="flat" cmpd="sng" w="19050">
            <a:solidFill>
              <a:srgbClr val="B7B7B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rgbClr val="999999"/>
                </a:solidFill>
                <a:latin typeface="Roboto Light"/>
                <a:ea typeface="Roboto Light"/>
                <a:cs typeface="Roboto Light"/>
                <a:sym typeface="Roboto Light"/>
              </a:rPr>
              <a:t>usage_rollup</a:t>
            </a:r>
            <a:endParaRPr sz="1800">
              <a:solidFill>
                <a:srgbClr val="999999"/>
              </a:solidFill>
              <a:latin typeface="Roboto Light"/>
              <a:ea typeface="Roboto Light"/>
              <a:cs typeface="Roboto Light"/>
              <a:sym typeface="Roboto Light"/>
            </a:endParaRPr>
          </a:p>
        </p:txBody>
      </p:sp>
      <p:sp>
        <p:nvSpPr>
          <p:cNvPr id="459" name="Google Shape;459;p64"/>
          <p:cNvSpPr txBox="1"/>
          <p:nvPr/>
        </p:nvSpPr>
        <p:spPr>
          <a:xfrm>
            <a:off x="2078000" y="1633875"/>
            <a:ext cx="1860900" cy="552000"/>
          </a:xfrm>
          <a:prstGeom prst="rect">
            <a:avLst/>
          </a:prstGeom>
          <a:noFill/>
          <a:ln cap="flat" cmpd="sng" w="19050">
            <a:solidFill>
              <a:srgbClr val="B7B7B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lang="en" sz="1800">
                <a:solidFill>
                  <a:srgbClr val="999999"/>
                </a:solidFill>
                <a:latin typeface="Roboto Light"/>
                <a:ea typeface="Roboto Light"/>
                <a:cs typeface="Roboto Light"/>
                <a:sym typeface="Roboto Light"/>
              </a:rPr>
              <a:t>user_infos</a:t>
            </a:r>
            <a:endParaRPr sz="1800">
              <a:solidFill>
                <a:srgbClr val="999999"/>
              </a:solidFill>
              <a:latin typeface="Roboto Light"/>
              <a:ea typeface="Roboto Light"/>
              <a:cs typeface="Roboto Light"/>
              <a:sym typeface="Roboto Light"/>
            </a:endParaRPr>
          </a:p>
        </p:txBody>
      </p:sp>
      <p:sp>
        <p:nvSpPr>
          <p:cNvPr id="460" name="Google Shape;460;p64"/>
          <p:cNvSpPr txBox="1"/>
          <p:nvPr/>
        </p:nvSpPr>
        <p:spPr>
          <a:xfrm>
            <a:off x="2100050" y="4318625"/>
            <a:ext cx="1860900" cy="552000"/>
          </a:xfrm>
          <a:prstGeom prst="rect">
            <a:avLst/>
          </a:prstGeom>
          <a:noFill/>
          <a:ln cap="flat" cmpd="sng" w="19050">
            <a:solidFill>
              <a:srgbClr val="B7B7B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lang="en" sz="1800">
                <a:solidFill>
                  <a:srgbClr val="999999"/>
                </a:solidFill>
                <a:latin typeface="Roboto Light"/>
                <a:ea typeface="Roboto Light"/>
                <a:cs typeface="Roboto Light"/>
                <a:sym typeface="Roboto Light"/>
              </a:rPr>
              <a:t>pages_attributes</a:t>
            </a:r>
            <a:endParaRPr sz="1800">
              <a:solidFill>
                <a:srgbClr val="999999"/>
              </a:solidFill>
              <a:latin typeface="Roboto Light"/>
              <a:ea typeface="Roboto Light"/>
              <a:cs typeface="Roboto Light"/>
              <a:sym typeface="Roboto Light"/>
            </a:endParaRPr>
          </a:p>
        </p:txBody>
      </p:sp>
      <p:sp>
        <p:nvSpPr>
          <p:cNvPr id="461" name="Google Shape;461;p64"/>
          <p:cNvSpPr txBox="1"/>
          <p:nvPr/>
        </p:nvSpPr>
        <p:spPr>
          <a:xfrm>
            <a:off x="7181325" y="2322001"/>
            <a:ext cx="1625700" cy="552000"/>
          </a:xfrm>
          <a:prstGeom prst="rect">
            <a:avLst/>
          </a:prstGeom>
          <a:noFill/>
          <a:ln cap="flat" cmpd="sng" w="19050">
            <a:solidFill>
              <a:srgbClr val="E0A8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rgbClr val="E0A800"/>
                </a:solidFill>
                <a:latin typeface="Roboto Light"/>
                <a:ea typeface="Roboto Light"/>
                <a:cs typeface="Roboto Light"/>
                <a:sym typeface="Roboto Light"/>
              </a:rPr>
              <a:t>fact_pageview</a:t>
            </a:r>
            <a:endParaRPr sz="1800">
              <a:solidFill>
                <a:srgbClr val="E0A800"/>
              </a:solidFill>
              <a:latin typeface="Roboto Light"/>
              <a:ea typeface="Roboto Light"/>
              <a:cs typeface="Roboto Light"/>
              <a:sym typeface="Roboto Light"/>
            </a:endParaRPr>
          </a:p>
        </p:txBody>
      </p:sp>
      <p:sp>
        <p:nvSpPr>
          <p:cNvPr id="462" name="Google Shape;462;p64"/>
          <p:cNvSpPr txBox="1"/>
          <p:nvPr/>
        </p:nvSpPr>
        <p:spPr>
          <a:xfrm>
            <a:off x="186375" y="408750"/>
            <a:ext cx="898500" cy="552000"/>
          </a:xfrm>
          <a:prstGeom prst="rect">
            <a:avLst/>
          </a:prstGeom>
          <a:noFill/>
          <a:ln cap="flat" cmpd="sng" w="19050">
            <a:solidFill>
              <a:srgbClr val="B45F0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lang="en" sz="1800">
                <a:solidFill>
                  <a:srgbClr val="B45F06"/>
                </a:solidFill>
                <a:latin typeface="Roboto Light"/>
                <a:ea typeface="Roboto Light"/>
                <a:cs typeface="Roboto Light"/>
                <a:sym typeface="Roboto Light"/>
              </a:rPr>
              <a:t>Bronze</a:t>
            </a:r>
            <a:endParaRPr sz="1800">
              <a:solidFill>
                <a:srgbClr val="B45F06"/>
              </a:solidFill>
              <a:latin typeface="Roboto Light"/>
              <a:ea typeface="Roboto Light"/>
              <a:cs typeface="Roboto Light"/>
              <a:sym typeface="Roboto Light"/>
            </a:endParaRPr>
          </a:p>
        </p:txBody>
      </p:sp>
      <p:sp>
        <p:nvSpPr>
          <p:cNvPr id="463" name="Google Shape;463;p64"/>
          <p:cNvSpPr txBox="1"/>
          <p:nvPr/>
        </p:nvSpPr>
        <p:spPr>
          <a:xfrm>
            <a:off x="186375" y="2859000"/>
            <a:ext cx="898500" cy="552000"/>
          </a:xfrm>
          <a:prstGeom prst="rect">
            <a:avLst/>
          </a:prstGeom>
          <a:noFill/>
          <a:ln cap="flat" cmpd="sng" w="19050">
            <a:solidFill>
              <a:srgbClr val="B45F0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lang="en" sz="1800">
                <a:solidFill>
                  <a:srgbClr val="B45F06"/>
                </a:solidFill>
                <a:latin typeface="Roboto Light"/>
                <a:ea typeface="Roboto Light"/>
                <a:cs typeface="Roboto Light"/>
                <a:sym typeface="Roboto Light"/>
              </a:rPr>
              <a:t>Bronze</a:t>
            </a:r>
            <a:endParaRPr sz="1800">
              <a:solidFill>
                <a:srgbClr val="B45F06"/>
              </a:solidFill>
              <a:latin typeface="Roboto Light"/>
              <a:ea typeface="Roboto Light"/>
              <a:cs typeface="Roboto Light"/>
              <a:sym typeface="Roboto Light"/>
            </a:endParaRPr>
          </a:p>
        </p:txBody>
      </p:sp>
      <p:sp>
        <p:nvSpPr>
          <p:cNvPr id="464" name="Google Shape;464;p64"/>
          <p:cNvSpPr txBox="1"/>
          <p:nvPr/>
        </p:nvSpPr>
        <p:spPr>
          <a:xfrm>
            <a:off x="186375" y="4318625"/>
            <a:ext cx="898500" cy="552000"/>
          </a:xfrm>
          <a:prstGeom prst="rect">
            <a:avLst/>
          </a:prstGeom>
          <a:noFill/>
          <a:ln cap="flat" cmpd="sng" w="19050">
            <a:solidFill>
              <a:srgbClr val="B45F0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lang="en" sz="1800">
                <a:solidFill>
                  <a:srgbClr val="B45F06"/>
                </a:solidFill>
                <a:latin typeface="Roboto Light"/>
                <a:ea typeface="Roboto Light"/>
                <a:cs typeface="Roboto Light"/>
                <a:sym typeface="Roboto Light"/>
              </a:rPr>
              <a:t>Bronze</a:t>
            </a:r>
            <a:endParaRPr sz="1800">
              <a:solidFill>
                <a:srgbClr val="B45F06"/>
              </a:solidFill>
              <a:latin typeface="Roboto Light"/>
              <a:ea typeface="Roboto Light"/>
              <a:cs typeface="Roboto Light"/>
              <a:sym typeface="Roboto Light"/>
            </a:endParaRPr>
          </a:p>
        </p:txBody>
      </p:sp>
      <p:cxnSp>
        <p:nvCxnSpPr>
          <p:cNvPr id="465" name="Google Shape;465;p64"/>
          <p:cNvCxnSpPr>
            <a:stCxn id="457" idx="3"/>
            <a:endCxn id="461" idx="1"/>
          </p:cNvCxnSpPr>
          <p:nvPr/>
        </p:nvCxnSpPr>
        <p:spPr>
          <a:xfrm>
            <a:off x="3938900" y="684750"/>
            <a:ext cx="3242400" cy="1913400"/>
          </a:xfrm>
          <a:prstGeom prst="curvedConnector3">
            <a:avLst>
              <a:gd fmla="val 50000" name="adj1"/>
            </a:avLst>
          </a:prstGeom>
          <a:noFill/>
          <a:ln cap="flat" cmpd="sng" w="19050">
            <a:solidFill>
              <a:srgbClr val="E0A800"/>
            </a:solidFill>
            <a:prstDash val="solid"/>
            <a:round/>
            <a:headEnd len="med" w="med" type="none"/>
            <a:tailEnd len="med" w="med" type="triangle"/>
          </a:ln>
        </p:spPr>
      </p:cxnSp>
      <p:cxnSp>
        <p:nvCxnSpPr>
          <p:cNvPr id="466" name="Google Shape;466;p64"/>
          <p:cNvCxnSpPr>
            <a:stCxn id="459" idx="3"/>
            <a:endCxn id="461" idx="1"/>
          </p:cNvCxnSpPr>
          <p:nvPr/>
        </p:nvCxnSpPr>
        <p:spPr>
          <a:xfrm>
            <a:off x="3938900" y="1909875"/>
            <a:ext cx="3242400" cy="688200"/>
          </a:xfrm>
          <a:prstGeom prst="curvedConnector3">
            <a:avLst>
              <a:gd fmla="val 50000" name="adj1"/>
            </a:avLst>
          </a:prstGeom>
          <a:noFill/>
          <a:ln cap="flat" cmpd="sng" w="19050">
            <a:solidFill>
              <a:srgbClr val="E0A800"/>
            </a:solidFill>
            <a:prstDash val="solid"/>
            <a:round/>
            <a:headEnd len="med" w="med" type="none"/>
            <a:tailEnd len="med" w="med" type="triangle"/>
          </a:ln>
        </p:spPr>
      </p:cxnSp>
      <p:cxnSp>
        <p:nvCxnSpPr>
          <p:cNvPr id="467" name="Google Shape;467;p64"/>
          <p:cNvCxnSpPr>
            <a:stCxn id="458" idx="3"/>
            <a:endCxn id="461" idx="1"/>
          </p:cNvCxnSpPr>
          <p:nvPr/>
        </p:nvCxnSpPr>
        <p:spPr>
          <a:xfrm flipH="1" rot="10800000">
            <a:off x="3938900" y="2598000"/>
            <a:ext cx="3242400" cy="537000"/>
          </a:xfrm>
          <a:prstGeom prst="curvedConnector3">
            <a:avLst>
              <a:gd fmla="val 50000" name="adj1"/>
            </a:avLst>
          </a:prstGeom>
          <a:noFill/>
          <a:ln cap="flat" cmpd="sng" w="19050">
            <a:solidFill>
              <a:srgbClr val="E0A800"/>
            </a:solidFill>
            <a:prstDash val="solid"/>
            <a:round/>
            <a:headEnd len="med" w="med" type="none"/>
            <a:tailEnd len="med" w="med" type="triangle"/>
          </a:ln>
        </p:spPr>
      </p:cxnSp>
      <p:cxnSp>
        <p:nvCxnSpPr>
          <p:cNvPr id="468" name="Google Shape;468;p64"/>
          <p:cNvCxnSpPr>
            <a:stCxn id="469" idx="3"/>
            <a:endCxn id="461" idx="1"/>
          </p:cNvCxnSpPr>
          <p:nvPr/>
        </p:nvCxnSpPr>
        <p:spPr>
          <a:xfrm flipH="1" rot="10800000">
            <a:off x="6642100" y="2598050"/>
            <a:ext cx="539100" cy="1255200"/>
          </a:xfrm>
          <a:prstGeom prst="curvedConnector3">
            <a:avLst>
              <a:gd fmla="val 50012" name="adj1"/>
            </a:avLst>
          </a:prstGeom>
          <a:noFill/>
          <a:ln cap="flat" cmpd="sng" w="19050">
            <a:solidFill>
              <a:srgbClr val="E0A800"/>
            </a:solidFill>
            <a:prstDash val="solid"/>
            <a:round/>
            <a:headEnd len="med" w="med" type="none"/>
            <a:tailEnd len="med" w="med" type="triangle"/>
          </a:ln>
        </p:spPr>
      </p:cxnSp>
      <p:cxnSp>
        <p:nvCxnSpPr>
          <p:cNvPr id="470" name="Google Shape;470;p64"/>
          <p:cNvCxnSpPr>
            <a:stCxn id="462" idx="3"/>
            <a:endCxn id="457" idx="1"/>
          </p:cNvCxnSpPr>
          <p:nvPr/>
        </p:nvCxnSpPr>
        <p:spPr>
          <a:xfrm>
            <a:off x="1084875" y="684750"/>
            <a:ext cx="993000" cy="0"/>
          </a:xfrm>
          <a:prstGeom prst="straightConnector1">
            <a:avLst/>
          </a:prstGeom>
          <a:noFill/>
          <a:ln cap="flat" cmpd="sng" w="19050">
            <a:solidFill>
              <a:srgbClr val="999999"/>
            </a:solidFill>
            <a:prstDash val="solid"/>
            <a:round/>
            <a:headEnd len="med" w="med" type="none"/>
            <a:tailEnd len="med" w="med" type="triangle"/>
          </a:ln>
        </p:spPr>
      </p:cxnSp>
      <p:cxnSp>
        <p:nvCxnSpPr>
          <p:cNvPr id="471" name="Google Shape;471;p64"/>
          <p:cNvCxnSpPr>
            <a:stCxn id="472" idx="3"/>
            <a:endCxn id="459" idx="1"/>
          </p:cNvCxnSpPr>
          <p:nvPr/>
        </p:nvCxnSpPr>
        <p:spPr>
          <a:xfrm>
            <a:off x="1084875" y="1909875"/>
            <a:ext cx="993000" cy="0"/>
          </a:xfrm>
          <a:prstGeom prst="straightConnector1">
            <a:avLst/>
          </a:prstGeom>
          <a:noFill/>
          <a:ln cap="flat" cmpd="sng" w="19050">
            <a:solidFill>
              <a:srgbClr val="999999"/>
            </a:solidFill>
            <a:prstDash val="solid"/>
            <a:round/>
            <a:headEnd len="med" w="med" type="none"/>
            <a:tailEnd len="med" w="med" type="triangle"/>
          </a:ln>
        </p:spPr>
      </p:cxnSp>
      <p:cxnSp>
        <p:nvCxnSpPr>
          <p:cNvPr id="473" name="Google Shape;473;p64"/>
          <p:cNvCxnSpPr>
            <a:stCxn id="463" idx="3"/>
            <a:endCxn id="458" idx="1"/>
          </p:cNvCxnSpPr>
          <p:nvPr/>
        </p:nvCxnSpPr>
        <p:spPr>
          <a:xfrm>
            <a:off x="1084875" y="3135000"/>
            <a:ext cx="993000" cy="0"/>
          </a:xfrm>
          <a:prstGeom prst="straightConnector1">
            <a:avLst/>
          </a:prstGeom>
          <a:noFill/>
          <a:ln cap="flat" cmpd="sng" w="19050">
            <a:solidFill>
              <a:srgbClr val="999999"/>
            </a:solidFill>
            <a:prstDash val="solid"/>
            <a:round/>
            <a:headEnd len="med" w="med" type="none"/>
            <a:tailEnd len="med" w="med" type="triangle"/>
          </a:ln>
        </p:spPr>
      </p:cxnSp>
      <p:cxnSp>
        <p:nvCxnSpPr>
          <p:cNvPr id="474" name="Google Shape;474;p64"/>
          <p:cNvCxnSpPr>
            <a:stCxn id="464" idx="3"/>
            <a:endCxn id="460" idx="1"/>
          </p:cNvCxnSpPr>
          <p:nvPr/>
        </p:nvCxnSpPr>
        <p:spPr>
          <a:xfrm>
            <a:off x="1084875" y="4594625"/>
            <a:ext cx="1015200" cy="0"/>
          </a:xfrm>
          <a:prstGeom prst="straightConnector1">
            <a:avLst/>
          </a:prstGeom>
          <a:noFill/>
          <a:ln cap="flat" cmpd="sng" w="19050">
            <a:solidFill>
              <a:srgbClr val="999999"/>
            </a:solidFill>
            <a:prstDash val="solid"/>
            <a:round/>
            <a:headEnd len="med" w="med" type="none"/>
            <a:tailEnd len="med" w="med" type="triangle"/>
          </a:ln>
        </p:spPr>
      </p:cxnSp>
      <p:sp>
        <p:nvSpPr>
          <p:cNvPr id="475" name="Google Shape;475;p64"/>
          <p:cNvSpPr txBox="1"/>
          <p:nvPr/>
        </p:nvSpPr>
        <p:spPr>
          <a:xfrm>
            <a:off x="1073774" y="366975"/>
            <a:ext cx="1009800" cy="276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999999"/>
                </a:solidFill>
                <a:latin typeface="Consolas"/>
                <a:ea typeface="Consolas"/>
                <a:cs typeface="Consolas"/>
                <a:sym typeface="Consolas"/>
              </a:rPr>
              <a:t>same day</a:t>
            </a:r>
            <a:endParaRPr>
              <a:solidFill>
                <a:srgbClr val="999999"/>
              </a:solidFill>
            </a:endParaRPr>
          </a:p>
        </p:txBody>
      </p:sp>
      <p:sp>
        <p:nvSpPr>
          <p:cNvPr id="476" name="Google Shape;476;p64"/>
          <p:cNvSpPr txBox="1"/>
          <p:nvPr/>
        </p:nvSpPr>
        <p:spPr>
          <a:xfrm>
            <a:off x="1073774" y="1600090"/>
            <a:ext cx="1009800" cy="276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999999"/>
                </a:solidFill>
                <a:latin typeface="Consolas"/>
                <a:ea typeface="Consolas"/>
                <a:cs typeface="Consolas"/>
                <a:sym typeface="Consolas"/>
              </a:rPr>
              <a:t>same day</a:t>
            </a:r>
            <a:endParaRPr>
              <a:solidFill>
                <a:srgbClr val="999999"/>
              </a:solidFill>
            </a:endParaRPr>
          </a:p>
        </p:txBody>
      </p:sp>
      <p:sp>
        <p:nvSpPr>
          <p:cNvPr id="477" name="Google Shape;477;p64"/>
          <p:cNvSpPr txBox="1"/>
          <p:nvPr/>
        </p:nvSpPr>
        <p:spPr>
          <a:xfrm>
            <a:off x="1073774" y="2817501"/>
            <a:ext cx="1009800" cy="276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999999"/>
                </a:solidFill>
                <a:latin typeface="Consolas"/>
                <a:ea typeface="Consolas"/>
                <a:cs typeface="Consolas"/>
                <a:sym typeface="Consolas"/>
              </a:rPr>
              <a:t>same day</a:t>
            </a:r>
            <a:endParaRPr>
              <a:solidFill>
                <a:srgbClr val="999999"/>
              </a:solidFill>
            </a:endParaRPr>
          </a:p>
        </p:txBody>
      </p:sp>
      <p:sp>
        <p:nvSpPr>
          <p:cNvPr id="478" name="Google Shape;478;p64"/>
          <p:cNvSpPr txBox="1"/>
          <p:nvPr/>
        </p:nvSpPr>
        <p:spPr>
          <a:xfrm>
            <a:off x="1073774" y="4287565"/>
            <a:ext cx="1009800" cy="276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999999"/>
                </a:solidFill>
                <a:latin typeface="Consolas"/>
                <a:ea typeface="Consolas"/>
                <a:cs typeface="Consolas"/>
                <a:sym typeface="Consolas"/>
              </a:rPr>
              <a:t>same day</a:t>
            </a:r>
            <a:endParaRPr>
              <a:solidFill>
                <a:srgbClr val="999999"/>
              </a:solidFill>
            </a:endParaRPr>
          </a:p>
        </p:txBody>
      </p:sp>
      <p:sp>
        <p:nvSpPr>
          <p:cNvPr id="479" name="Google Shape;479;p64"/>
          <p:cNvSpPr txBox="1"/>
          <p:nvPr/>
        </p:nvSpPr>
        <p:spPr>
          <a:xfrm>
            <a:off x="4641450" y="546750"/>
            <a:ext cx="810000" cy="276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E0A800"/>
                </a:solidFill>
                <a:latin typeface="Consolas"/>
                <a:ea typeface="Consolas"/>
                <a:cs typeface="Consolas"/>
                <a:sym typeface="Consolas"/>
              </a:rPr>
              <a:t>today</a:t>
            </a:r>
            <a:endParaRPr>
              <a:solidFill>
                <a:srgbClr val="E0A800"/>
              </a:solidFill>
            </a:endParaRPr>
          </a:p>
        </p:txBody>
      </p:sp>
      <p:sp>
        <p:nvSpPr>
          <p:cNvPr id="480" name="Google Shape;480;p64"/>
          <p:cNvSpPr txBox="1"/>
          <p:nvPr/>
        </p:nvSpPr>
        <p:spPr>
          <a:xfrm>
            <a:off x="4039334" y="1633841"/>
            <a:ext cx="1283100" cy="276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E0A800"/>
                </a:solidFill>
                <a:latin typeface="Consolas"/>
                <a:ea typeface="Consolas"/>
                <a:cs typeface="Consolas"/>
                <a:sym typeface="Consolas"/>
              </a:rPr>
              <a:t>most recent</a:t>
            </a:r>
            <a:endParaRPr>
              <a:solidFill>
                <a:srgbClr val="E0A800"/>
              </a:solidFill>
            </a:endParaRPr>
          </a:p>
        </p:txBody>
      </p:sp>
      <p:sp>
        <p:nvSpPr>
          <p:cNvPr id="481" name="Google Shape;481;p64"/>
          <p:cNvSpPr txBox="1"/>
          <p:nvPr/>
        </p:nvSpPr>
        <p:spPr>
          <a:xfrm>
            <a:off x="3930438" y="2720950"/>
            <a:ext cx="1283100" cy="240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E0A800"/>
                </a:solidFill>
                <a:latin typeface="Consolas"/>
                <a:ea typeface="Consolas"/>
                <a:cs typeface="Consolas"/>
                <a:sym typeface="Consolas"/>
              </a:rPr>
              <a:t>3-day window</a:t>
            </a:r>
            <a:endParaRPr>
              <a:solidFill>
                <a:srgbClr val="E0A800"/>
              </a:solidFill>
              <a:latin typeface="Consolas"/>
              <a:ea typeface="Consolas"/>
              <a:cs typeface="Consolas"/>
              <a:sym typeface="Consolas"/>
            </a:endParaRPr>
          </a:p>
        </p:txBody>
      </p:sp>
      <p:sp>
        <p:nvSpPr>
          <p:cNvPr id="469" name="Google Shape;469;p64"/>
          <p:cNvSpPr txBox="1"/>
          <p:nvPr/>
        </p:nvSpPr>
        <p:spPr>
          <a:xfrm>
            <a:off x="4681900" y="3577250"/>
            <a:ext cx="1960200" cy="552000"/>
          </a:xfrm>
          <a:prstGeom prst="rect">
            <a:avLst/>
          </a:prstGeom>
          <a:noFill/>
          <a:ln cap="flat" cmpd="sng" w="19050">
            <a:solidFill>
              <a:srgbClr val="E0A8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rgbClr val="E0A800"/>
                </a:solidFill>
                <a:latin typeface="Roboto Light"/>
                <a:ea typeface="Roboto Light"/>
                <a:cs typeface="Roboto Light"/>
                <a:sym typeface="Roboto Light"/>
              </a:rPr>
              <a:t>page_categories</a:t>
            </a:r>
            <a:endParaRPr sz="1800">
              <a:solidFill>
                <a:srgbClr val="E0A800"/>
              </a:solidFill>
              <a:latin typeface="Roboto Light"/>
              <a:ea typeface="Roboto Light"/>
              <a:cs typeface="Roboto Light"/>
              <a:sym typeface="Roboto Light"/>
            </a:endParaRPr>
          </a:p>
        </p:txBody>
      </p:sp>
      <p:sp>
        <p:nvSpPr>
          <p:cNvPr id="472" name="Google Shape;472;p64"/>
          <p:cNvSpPr txBox="1"/>
          <p:nvPr/>
        </p:nvSpPr>
        <p:spPr>
          <a:xfrm>
            <a:off x="186375" y="1633875"/>
            <a:ext cx="898500" cy="552000"/>
          </a:xfrm>
          <a:prstGeom prst="rect">
            <a:avLst/>
          </a:prstGeom>
          <a:noFill/>
          <a:ln cap="flat" cmpd="sng" w="19050">
            <a:solidFill>
              <a:srgbClr val="B45F0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lang="en" sz="1800">
                <a:solidFill>
                  <a:srgbClr val="B45F06"/>
                </a:solidFill>
                <a:latin typeface="Roboto Light"/>
                <a:ea typeface="Roboto Light"/>
                <a:cs typeface="Roboto Light"/>
                <a:sym typeface="Roboto Light"/>
              </a:rPr>
              <a:t>Bronze</a:t>
            </a:r>
            <a:endParaRPr sz="1800">
              <a:solidFill>
                <a:srgbClr val="B45F06"/>
              </a:solidFill>
              <a:latin typeface="Roboto Light"/>
              <a:ea typeface="Roboto Light"/>
              <a:cs typeface="Roboto Light"/>
              <a:sym typeface="Roboto Light"/>
            </a:endParaRPr>
          </a:p>
        </p:txBody>
      </p:sp>
      <p:cxnSp>
        <p:nvCxnSpPr>
          <p:cNvPr id="482" name="Google Shape;482;p64"/>
          <p:cNvCxnSpPr>
            <a:stCxn id="460" idx="3"/>
            <a:endCxn id="469" idx="1"/>
          </p:cNvCxnSpPr>
          <p:nvPr/>
        </p:nvCxnSpPr>
        <p:spPr>
          <a:xfrm flipH="1" rot="10800000">
            <a:off x="3960950" y="3853325"/>
            <a:ext cx="720900" cy="741300"/>
          </a:xfrm>
          <a:prstGeom prst="curvedConnector3">
            <a:avLst>
              <a:gd fmla="val 50003" name="adj1"/>
            </a:avLst>
          </a:prstGeom>
          <a:noFill/>
          <a:ln cap="flat" cmpd="sng" w="19050">
            <a:solidFill>
              <a:srgbClr val="E0A800"/>
            </a:solidFill>
            <a:prstDash val="solid"/>
            <a:round/>
            <a:headEnd len="med" w="med" type="none"/>
            <a:tailEnd len="med" w="med" type="triangle"/>
          </a:ln>
        </p:spPr>
      </p:cxnSp>
      <p:sp>
        <p:nvSpPr>
          <p:cNvPr id="483" name="Google Shape;483;p64"/>
          <p:cNvSpPr txBox="1"/>
          <p:nvPr/>
        </p:nvSpPr>
        <p:spPr>
          <a:xfrm>
            <a:off x="4161927" y="4417000"/>
            <a:ext cx="1490700" cy="240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E0A800"/>
                </a:solidFill>
                <a:latin typeface="Consolas"/>
                <a:ea typeface="Consolas"/>
                <a:cs typeface="Consolas"/>
                <a:sym typeface="Consolas"/>
              </a:rPr>
              <a:t>whole history</a:t>
            </a:r>
            <a:endParaRPr>
              <a:solidFill>
                <a:srgbClr val="E0A800"/>
              </a:solidFill>
              <a:latin typeface="Consolas"/>
              <a:ea typeface="Consolas"/>
              <a:cs typeface="Consolas"/>
              <a:sym typeface="Consolas"/>
            </a:endParaRPr>
          </a:p>
        </p:txBody>
      </p:sp>
      <p:sp>
        <p:nvSpPr>
          <p:cNvPr id="484" name="Google Shape;484;p64"/>
          <p:cNvSpPr txBox="1"/>
          <p:nvPr/>
        </p:nvSpPr>
        <p:spPr>
          <a:xfrm>
            <a:off x="6940200" y="3187025"/>
            <a:ext cx="810000" cy="276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E0A800"/>
                </a:solidFill>
                <a:latin typeface="Consolas"/>
                <a:ea typeface="Consolas"/>
                <a:cs typeface="Consolas"/>
                <a:sym typeface="Consolas"/>
              </a:rPr>
              <a:t>today</a:t>
            </a:r>
            <a:endParaRPr>
              <a:solidFill>
                <a:srgbClr val="E0A800"/>
              </a:solidFill>
            </a:endParaRPr>
          </a:p>
        </p:txBody>
      </p:sp>
      <p:sp>
        <p:nvSpPr>
          <p:cNvPr id="485" name="Google Shape;485;p64"/>
          <p:cNvSpPr/>
          <p:nvPr/>
        </p:nvSpPr>
        <p:spPr>
          <a:xfrm>
            <a:off x="7843100" y="4628550"/>
            <a:ext cx="612600" cy="471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5"/>
                                        </p:tgtEl>
                                        <p:attrNameLst>
                                          <p:attrName>style.visibility</p:attrName>
                                        </p:attrNameLst>
                                      </p:cBhvr>
                                      <p:to>
                                        <p:strVal val="visible"/>
                                      </p:to>
                                    </p:set>
                                    <p:animEffect filter="fade" transition="in">
                                      <p:cBhvr>
                                        <p:cTn dur="1000"/>
                                        <p:tgtEl>
                                          <p:spTgt spid="465"/>
                                        </p:tgtEl>
                                      </p:cBhvr>
                                    </p:animEffect>
                                  </p:childTnLst>
                                </p:cTn>
                              </p:par>
                              <p:par>
                                <p:cTn fill="hold" nodeType="withEffect" presetClass="entr" presetID="10" presetSubtype="0">
                                  <p:stCondLst>
                                    <p:cond delay="0"/>
                                  </p:stCondLst>
                                  <p:childTnLst>
                                    <p:set>
                                      <p:cBhvr>
                                        <p:cTn dur="1" fill="hold">
                                          <p:stCondLst>
                                            <p:cond delay="0"/>
                                          </p:stCondLst>
                                        </p:cTn>
                                        <p:tgtEl>
                                          <p:spTgt spid="457"/>
                                        </p:tgtEl>
                                        <p:attrNameLst>
                                          <p:attrName>style.visibility</p:attrName>
                                        </p:attrNameLst>
                                      </p:cBhvr>
                                      <p:to>
                                        <p:strVal val="visible"/>
                                      </p:to>
                                    </p:set>
                                    <p:animEffect filter="fade" transition="in">
                                      <p:cBhvr>
                                        <p:cTn dur="1000"/>
                                        <p:tgtEl>
                                          <p:spTgt spid="457"/>
                                        </p:tgtEl>
                                      </p:cBhvr>
                                    </p:animEffect>
                                  </p:childTnLst>
                                </p:cTn>
                              </p:par>
                              <p:par>
                                <p:cTn fill="hold" nodeType="withEffect" presetClass="entr" presetID="10" presetSubtype="0">
                                  <p:stCondLst>
                                    <p:cond delay="0"/>
                                  </p:stCondLst>
                                  <p:childTnLst>
                                    <p:set>
                                      <p:cBhvr>
                                        <p:cTn dur="1" fill="hold">
                                          <p:stCondLst>
                                            <p:cond delay="0"/>
                                          </p:stCondLst>
                                        </p:cTn>
                                        <p:tgtEl>
                                          <p:spTgt spid="479"/>
                                        </p:tgtEl>
                                        <p:attrNameLst>
                                          <p:attrName>style.visibility</p:attrName>
                                        </p:attrNameLst>
                                      </p:cBhvr>
                                      <p:to>
                                        <p:strVal val="visible"/>
                                      </p:to>
                                    </p:set>
                                    <p:animEffect filter="fade" transition="in">
                                      <p:cBhvr>
                                        <p:cTn dur="1000"/>
                                        <p:tgtEl>
                                          <p:spTgt spid="47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2"/>
                                        </p:tgtEl>
                                        <p:attrNameLst>
                                          <p:attrName>style.visibility</p:attrName>
                                        </p:attrNameLst>
                                      </p:cBhvr>
                                      <p:to>
                                        <p:strVal val="visible"/>
                                      </p:to>
                                    </p:set>
                                    <p:animEffect filter="fade" transition="in">
                                      <p:cBhvr>
                                        <p:cTn dur="1000"/>
                                        <p:tgtEl>
                                          <p:spTgt spid="462"/>
                                        </p:tgtEl>
                                      </p:cBhvr>
                                    </p:animEffect>
                                  </p:childTnLst>
                                </p:cTn>
                              </p:par>
                              <p:par>
                                <p:cTn fill="hold" nodeType="withEffect" presetClass="entr" presetID="10" presetSubtype="0">
                                  <p:stCondLst>
                                    <p:cond delay="0"/>
                                  </p:stCondLst>
                                  <p:childTnLst>
                                    <p:set>
                                      <p:cBhvr>
                                        <p:cTn dur="1" fill="hold">
                                          <p:stCondLst>
                                            <p:cond delay="0"/>
                                          </p:stCondLst>
                                        </p:cTn>
                                        <p:tgtEl>
                                          <p:spTgt spid="475"/>
                                        </p:tgtEl>
                                        <p:attrNameLst>
                                          <p:attrName>style.visibility</p:attrName>
                                        </p:attrNameLst>
                                      </p:cBhvr>
                                      <p:to>
                                        <p:strVal val="visible"/>
                                      </p:to>
                                    </p:set>
                                    <p:animEffect filter="fade" transition="in">
                                      <p:cBhvr>
                                        <p:cTn dur="1000"/>
                                        <p:tgtEl>
                                          <p:spTgt spid="475"/>
                                        </p:tgtEl>
                                      </p:cBhvr>
                                    </p:animEffect>
                                  </p:childTnLst>
                                </p:cTn>
                              </p:par>
                              <p:par>
                                <p:cTn fill="hold" nodeType="withEffect" presetClass="entr" presetID="10" presetSubtype="0">
                                  <p:stCondLst>
                                    <p:cond delay="0"/>
                                  </p:stCondLst>
                                  <p:childTnLst>
                                    <p:set>
                                      <p:cBhvr>
                                        <p:cTn dur="1" fill="hold">
                                          <p:stCondLst>
                                            <p:cond delay="0"/>
                                          </p:stCondLst>
                                        </p:cTn>
                                        <p:tgtEl>
                                          <p:spTgt spid="470"/>
                                        </p:tgtEl>
                                        <p:attrNameLst>
                                          <p:attrName>style.visibility</p:attrName>
                                        </p:attrNameLst>
                                      </p:cBhvr>
                                      <p:to>
                                        <p:strVal val="visible"/>
                                      </p:to>
                                    </p:set>
                                    <p:animEffect filter="fade" transition="in">
                                      <p:cBhvr>
                                        <p:cTn dur="1000"/>
                                        <p:tgtEl>
                                          <p:spTgt spid="47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6"/>
                                        </p:tgtEl>
                                        <p:attrNameLst>
                                          <p:attrName>style.visibility</p:attrName>
                                        </p:attrNameLst>
                                      </p:cBhvr>
                                      <p:to>
                                        <p:strVal val="visible"/>
                                      </p:to>
                                    </p:set>
                                    <p:animEffect filter="fade" transition="in">
                                      <p:cBhvr>
                                        <p:cTn dur="1000"/>
                                        <p:tgtEl>
                                          <p:spTgt spid="466"/>
                                        </p:tgtEl>
                                      </p:cBhvr>
                                    </p:animEffect>
                                  </p:childTnLst>
                                </p:cTn>
                              </p:par>
                              <p:par>
                                <p:cTn fill="hold" nodeType="withEffect" presetClass="entr" presetID="10" presetSubtype="0">
                                  <p:stCondLst>
                                    <p:cond delay="0"/>
                                  </p:stCondLst>
                                  <p:childTnLst>
                                    <p:set>
                                      <p:cBhvr>
                                        <p:cTn dur="1" fill="hold">
                                          <p:stCondLst>
                                            <p:cond delay="0"/>
                                          </p:stCondLst>
                                        </p:cTn>
                                        <p:tgtEl>
                                          <p:spTgt spid="459"/>
                                        </p:tgtEl>
                                        <p:attrNameLst>
                                          <p:attrName>style.visibility</p:attrName>
                                        </p:attrNameLst>
                                      </p:cBhvr>
                                      <p:to>
                                        <p:strVal val="visible"/>
                                      </p:to>
                                    </p:set>
                                    <p:animEffect filter="fade" transition="in">
                                      <p:cBhvr>
                                        <p:cTn dur="1000"/>
                                        <p:tgtEl>
                                          <p:spTgt spid="459"/>
                                        </p:tgtEl>
                                      </p:cBhvr>
                                    </p:animEffect>
                                  </p:childTnLst>
                                </p:cTn>
                              </p:par>
                              <p:par>
                                <p:cTn fill="hold" nodeType="withEffect" presetClass="entr" presetID="10" presetSubtype="0">
                                  <p:stCondLst>
                                    <p:cond delay="0"/>
                                  </p:stCondLst>
                                  <p:childTnLst>
                                    <p:set>
                                      <p:cBhvr>
                                        <p:cTn dur="1" fill="hold">
                                          <p:stCondLst>
                                            <p:cond delay="0"/>
                                          </p:stCondLst>
                                        </p:cTn>
                                        <p:tgtEl>
                                          <p:spTgt spid="480"/>
                                        </p:tgtEl>
                                        <p:attrNameLst>
                                          <p:attrName>style.visibility</p:attrName>
                                        </p:attrNameLst>
                                      </p:cBhvr>
                                      <p:to>
                                        <p:strVal val="visible"/>
                                      </p:to>
                                    </p:set>
                                    <p:animEffect filter="fade" transition="in">
                                      <p:cBhvr>
                                        <p:cTn dur="1000"/>
                                        <p:tgtEl>
                                          <p:spTgt spid="48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7"/>
                                        </p:tgtEl>
                                        <p:attrNameLst>
                                          <p:attrName>style.visibility</p:attrName>
                                        </p:attrNameLst>
                                      </p:cBhvr>
                                      <p:to>
                                        <p:strVal val="visible"/>
                                      </p:to>
                                    </p:set>
                                    <p:animEffect filter="fade" transition="in">
                                      <p:cBhvr>
                                        <p:cTn dur="1000"/>
                                        <p:tgtEl>
                                          <p:spTgt spid="467"/>
                                        </p:tgtEl>
                                      </p:cBhvr>
                                    </p:animEffect>
                                  </p:childTnLst>
                                </p:cTn>
                              </p:par>
                              <p:par>
                                <p:cTn fill="hold" nodeType="withEffect" presetClass="entr" presetID="10" presetSubtype="0">
                                  <p:stCondLst>
                                    <p:cond delay="0"/>
                                  </p:stCondLst>
                                  <p:childTnLst>
                                    <p:set>
                                      <p:cBhvr>
                                        <p:cTn dur="1" fill="hold">
                                          <p:stCondLst>
                                            <p:cond delay="0"/>
                                          </p:stCondLst>
                                        </p:cTn>
                                        <p:tgtEl>
                                          <p:spTgt spid="458"/>
                                        </p:tgtEl>
                                        <p:attrNameLst>
                                          <p:attrName>style.visibility</p:attrName>
                                        </p:attrNameLst>
                                      </p:cBhvr>
                                      <p:to>
                                        <p:strVal val="visible"/>
                                      </p:to>
                                    </p:set>
                                    <p:animEffect filter="fade" transition="in">
                                      <p:cBhvr>
                                        <p:cTn dur="1000"/>
                                        <p:tgtEl>
                                          <p:spTgt spid="458"/>
                                        </p:tgtEl>
                                      </p:cBhvr>
                                    </p:animEffect>
                                  </p:childTnLst>
                                </p:cTn>
                              </p:par>
                              <p:par>
                                <p:cTn fill="hold" nodeType="withEffect" presetClass="entr" presetID="10" presetSubtype="0">
                                  <p:stCondLst>
                                    <p:cond delay="0"/>
                                  </p:stCondLst>
                                  <p:childTnLst>
                                    <p:set>
                                      <p:cBhvr>
                                        <p:cTn dur="1" fill="hold">
                                          <p:stCondLst>
                                            <p:cond delay="0"/>
                                          </p:stCondLst>
                                        </p:cTn>
                                        <p:tgtEl>
                                          <p:spTgt spid="481"/>
                                        </p:tgtEl>
                                        <p:attrNameLst>
                                          <p:attrName>style.visibility</p:attrName>
                                        </p:attrNameLst>
                                      </p:cBhvr>
                                      <p:to>
                                        <p:strVal val="visible"/>
                                      </p:to>
                                    </p:set>
                                    <p:animEffect filter="fade" transition="in">
                                      <p:cBhvr>
                                        <p:cTn dur="1000"/>
                                        <p:tgtEl>
                                          <p:spTgt spid="48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8"/>
                                        </p:tgtEl>
                                        <p:attrNameLst>
                                          <p:attrName>style.visibility</p:attrName>
                                        </p:attrNameLst>
                                      </p:cBhvr>
                                      <p:to>
                                        <p:strVal val="visible"/>
                                      </p:to>
                                    </p:set>
                                    <p:animEffect filter="fade" transition="in">
                                      <p:cBhvr>
                                        <p:cTn dur="1000"/>
                                        <p:tgtEl>
                                          <p:spTgt spid="468"/>
                                        </p:tgtEl>
                                      </p:cBhvr>
                                    </p:animEffect>
                                  </p:childTnLst>
                                </p:cTn>
                              </p:par>
                              <p:par>
                                <p:cTn fill="hold" nodeType="withEffect" presetClass="entr" presetID="10" presetSubtype="0">
                                  <p:stCondLst>
                                    <p:cond delay="0"/>
                                  </p:stCondLst>
                                  <p:childTnLst>
                                    <p:set>
                                      <p:cBhvr>
                                        <p:cTn dur="1" fill="hold">
                                          <p:stCondLst>
                                            <p:cond delay="0"/>
                                          </p:stCondLst>
                                        </p:cTn>
                                        <p:tgtEl>
                                          <p:spTgt spid="469"/>
                                        </p:tgtEl>
                                        <p:attrNameLst>
                                          <p:attrName>style.visibility</p:attrName>
                                        </p:attrNameLst>
                                      </p:cBhvr>
                                      <p:to>
                                        <p:strVal val="visible"/>
                                      </p:to>
                                    </p:set>
                                    <p:animEffect filter="fade" transition="in">
                                      <p:cBhvr>
                                        <p:cTn dur="1000"/>
                                        <p:tgtEl>
                                          <p:spTgt spid="469"/>
                                        </p:tgtEl>
                                      </p:cBhvr>
                                    </p:animEffect>
                                  </p:childTnLst>
                                </p:cTn>
                              </p:par>
                              <p:par>
                                <p:cTn fill="hold" nodeType="withEffect" presetClass="entr" presetID="10" presetSubtype="0">
                                  <p:stCondLst>
                                    <p:cond delay="0"/>
                                  </p:stCondLst>
                                  <p:childTnLst>
                                    <p:set>
                                      <p:cBhvr>
                                        <p:cTn dur="1" fill="hold">
                                          <p:stCondLst>
                                            <p:cond delay="0"/>
                                          </p:stCondLst>
                                        </p:cTn>
                                        <p:tgtEl>
                                          <p:spTgt spid="484"/>
                                        </p:tgtEl>
                                        <p:attrNameLst>
                                          <p:attrName>style.visibility</p:attrName>
                                        </p:attrNameLst>
                                      </p:cBhvr>
                                      <p:to>
                                        <p:strVal val="visible"/>
                                      </p:to>
                                    </p:set>
                                    <p:animEffect filter="fade" transition="in">
                                      <p:cBhvr>
                                        <p:cTn dur="1000"/>
                                        <p:tgtEl>
                                          <p:spTgt spid="48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2"/>
                                        </p:tgtEl>
                                        <p:attrNameLst>
                                          <p:attrName>style.visibility</p:attrName>
                                        </p:attrNameLst>
                                      </p:cBhvr>
                                      <p:to>
                                        <p:strVal val="visible"/>
                                      </p:to>
                                    </p:set>
                                    <p:animEffect filter="fade" transition="in">
                                      <p:cBhvr>
                                        <p:cTn dur="1000"/>
                                        <p:tgtEl>
                                          <p:spTgt spid="482"/>
                                        </p:tgtEl>
                                      </p:cBhvr>
                                    </p:animEffect>
                                  </p:childTnLst>
                                </p:cTn>
                              </p:par>
                              <p:par>
                                <p:cTn fill="hold" nodeType="withEffect" presetClass="entr" presetID="10" presetSubtype="0">
                                  <p:stCondLst>
                                    <p:cond delay="0"/>
                                  </p:stCondLst>
                                  <p:childTnLst>
                                    <p:set>
                                      <p:cBhvr>
                                        <p:cTn dur="1" fill="hold">
                                          <p:stCondLst>
                                            <p:cond delay="0"/>
                                          </p:stCondLst>
                                        </p:cTn>
                                        <p:tgtEl>
                                          <p:spTgt spid="460"/>
                                        </p:tgtEl>
                                        <p:attrNameLst>
                                          <p:attrName>style.visibility</p:attrName>
                                        </p:attrNameLst>
                                      </p:cBhvr>
                                      <p:to>
                                        <p:strVal val="visible"/>
                                      </p:to>
                                    </p:set>
                                    <p:animEffect filter="fade" transition="in">
                                      <p:cBhvr>
                                        <p:cTn dur="1000"/>
                                        <p:tgtEl>
                                          <p:spTgt spid="460"/>
                                        </p:tgtEl>
                                      </p:cBhvr>
                                    </p:animEffect>
                                  </p:childTnLst>
                                </p:cTn>
                              </p:par>
                              <p:par>
                                <p:cTn fill="hold" nodeType="withEffect" presetClass="entr" presetID="10" presetSubtype="0">
                                  <p:stCondLst>
                                    <p:cond delay="0"/>
                                  </p:stCondLst>
                                  <p:childTnLst>
                                    <p:set>
                                      <p:cBhvr>
                                        <p:cTn dur="1" fill="hold">
                                          <p:stCondLst>
                                            <p:cond delay="0"/>
                                          </p:stCondLst>
                                        </p:cTn>
                                        <p:tgtEl>
                                          <p:spTgt spid="483"/>
                                        </p:tgtEl>
                                        <p:attrNameLst>
                                          <p:attrName>style.visibility</p:attrName>
                                        </p:attrNameLst>
                                      </p:cBhvr>
                                      <p:to>
                                        <p:strVal val="visible"/>
                                      </p:to>
                                    </p:set>
                                    <p:animEffect filter="fade" transition="in">
                                      <p:cBhvr>
                                        <p:cTn dur="1000"/>
                                        <p:tgtEl>
                                          <p:spTgt spid="48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3"/>
                                        </p:tgtEl>
                                        <p:attrNameLst>
                                          <p:attrName>style.visibility</p:attrName>
                                        </p:attrNameLst>
                                      </p:cBhvr>
                                      <p:to>
                                        <p:strVal val="visible"/>
                                      </p:to>
                                    </p:set>
                                    <p:animEffect filter="fade" transition="in">
                                      <p:cBhvr>
                                        <p:cTn dur="1000"/>
                                        <p:tgtEl>
                                          <p:spTgt spid="463"/>
                                        </p:tgtEl>
                                      </p:cBhvr>
                                    </p:animEffect>
                                  </p:childTnLst>
                                </p:cTn>
                              </p:par>
                              <p:par>
                                <p:cTn fill="hold" nodeType="withEffect" presetClass="entr" presetID="10" presetSubtype="0">
                                  <p:stCondLst>
                                    <p:cond delay="0"/>
                                  </p:stCondLst>
                                  <p:childTnLst>
                                    <p:set>
                                      <p:cBhvr>
                                        <p:cTn dur="1" fill="hold">
                                          <p:stCondLst>
                                            <p:cond delay="0"/>
                                          </p:stCondLst>
                                        </p:cTn>
                                        <p:tgtEl>
                                          <p:spTgt spid="472"/>
                                        </p:tgtEl>
                                        <p:attrNameLst>
                                          <p:attrName>style.visibility</p:attrName>
                                        </p:attrNameLst>
                                      </p:cBhvr>
                                      <p:to>
                                        <p:strVal val="visible"/>
                                      </p:to>
                                    </p:set>
                                    <p:animEffect filter="fade" transition="in">
                                      <p:cBhvr>
                                        <p:cTn dur="1000"/>
                                        <p:tgtEl>
                                          <p:spTgt spid="472"/>
                                        </p:tgtEl>
                                      </p:cBhvr>
                                    </p:animEffect>
                                  </p:childTnLst>
                                </p:cTn>
                              </p:par>
                              <p:par>
                                <p:cTn fill="hold" nodeType="withEffect" presetClass="entr" presetID="10" presetSubtype="0">
                                  <p:stCondLst>
                                    <p:cond delay="0"/>
                                  </p:stCondLst>
                                  <p:childTnLst>
                                    <p:set>
                                      <p:cBhvr>
                                        <p:cTn dur="1" fill="hold">
                                          <p:stCondLst>
                                            <p:cond delay="0"/>
                                          </p:stCondLst>
                                        </p:cTn>
                                        <p:tgtEl>
                                          <p:spTgt spid="464"/>
                                        </p:tgtEl>
                                        <p:attrNameLst>
                                          <p:attrName>style.visibility</p:attrName>
                                        </p:attrNameLst>
                                      </p:cBhvr>
                                      <p:to>
                                        <p:strVal val="visible"/>
                                      </p:to>
                                    </p:set>
                                    <p:animEffect filter="fade" transition="in">
                                      <p:cBhvr>
                                        <p:cTn dur="1000"/>
                                        <p:tgtEl>
                                          <p:spTgt spid="464"/>
                                        </p:tgtEl>
                                      </p:cBhvr>
                                    </p:animEffect>
                                  </p:childTnLst>
                                </p:cTn>
                              </p:par>
                              <p:par>
                                <p:cTn fill="hold" nodeType="withEffect" presetClass="entr" presetID="10" presetSubtype="0">
                                  <p:stCondLst>
                                    <p:cond delay="0"/>
                                  </p:stCondLst>
                                  <p:childTnLst>
                                    <p:set>
                                      <p:cBhvr>
                                        <p:cTn dur="1" fill="hold">
                                          <p:stCondLst>
                                            <p:cond delay="0"/>
                                          </p:stCondLst>
                                        </p:cTn>
                                        <p:tgtEl>
                                          <p:spTgt spid="471"/>
                                        </p:tgtEl>
                                        <p:attrNameLst>
                                          <p:attrName>style.visibility</p:attrName>
                                        </p:attrNameLst>
                                      </p:cBhvr>
                                      <p:to>
                                        <p:strVal val="visible"/>
                                      </p:to>
                                    </p:set>
                                    <p:animEffect filter="fade" transition="in">
                                      <p:cBhvr>
                                        <p:cTn dur="1000"/>
                                        <p:tgtEl>
                                          <p:spTgt spid="471"/>
                                        </p:tgtEl>
                                      </p:cBhvr>
                                    </p:animEffect>
                                  </p:childTnLst>
                                </p:cTn>
                              </p:par>
                              <p:par>
                                <p:cTn fill="hold" nodeType="withEffect" presetClass="entr" presetID="10" presetSubtype="0">
                                  <p:stCondLst>
                                    <p:cond delay="0"/>
                                  </p:stCondLst>
                                  <p:childTnLst>
                                    <p:set>
                                      <p:cBhvr>
                                        <p:cTn dur="1" fill="hold">
                                          <p:stCondLst>
                                            <p:cond delay="0"/>
                                          </p:stCondLst>
                                        </p:cTn>
                                        <p:tgtEl>
                                          <p:spTgt spid="473"/>
                                        </p:tgtEl>
                                        <p:attrNameLst>
                                          <p:attrName>style.visibility</p:attrName>
                                        </p:attrNameLst>
                                      </p:cBhvr>
                                      <p:to>
                                        <p:strVal val="visible"/>
                                      </p:to>
                                    </p:set>
                                    <p:animEffect filter="fade" transition="in">
                                      <p:cBhvr>
                                        <p:cTn dur="1000"/>
                                        <p:tgtEl>
                                          <p:spTgt spid="473"/>
                                        </p:tgtEl>
                                      </p:cBhvr>
                                    </p:animEffect>
                                  </p:childTnLst>
                                </p:cTn>
                              </p:par>
                              <p:par>
                                <p:cTn fill="hold" nodeType="withEffect" presetClass="entr" presetID="10" presetSubtype="0">
                                  <p:stCondLst>
                                    <p:cond delay="0"/>
                                  </p:stCondLst>
                                  <p:childTnLst>
                                    <p:set>
                                      <p:cBhvr>
                                        <p:cTn dur="1" fill="hold">
                                          <p:stCondLst>
                                            <p:cond delay="0"/>
                                          </p:stCondLst>
                                        </p:cTn>
                                        <p:tgtEl>
                                          <p:spTgt spid="474"/>
                                        </p:tgtEl>
                                        <p:attrNameLst>
                                          <p:attrName>style.visibility</p:attrName>
                                        </p:attrNameLst>
                                      </p:cBhvr>
                                      <p:to>
                                        <p:strVal val="visible"/>
                                      </p:to>
                                    </p:set>
                                    <p:animEffect filter="fade" transition="in">
                                      <p:cBhvr>
                                        <p:cTn dur="1000"/>
                                        <p:tgtEl>
                                          <p:spTgt spid="474"/>
                                        </p:tgtEl>
                                      </p:cBhvr>
                                    </p:animEffect>
                                  </p:childTnLst>
                                </p:cTn>
                              </p:par>
                              <p:par>
                                <p:cTn fill="hold" nodeType="withEffect" presetClass="entr" presetID="10" presetSubtype="0">
                                  <p:stCondLst>
                                    <p:cond delay="0"/>
                                  </p:stCondLst>
                                  <p:childTnLst>
                                    <p:set>
                                      <p:cBhvr>
                                        <p:cTn dur="1" fill="hold">
                                          <p:stCondLst>
                                            <p:cond delay="0"/>
                                          </p:stCondLst>
                                        </p:cTn>
                                        <p:tgtEl>
                                          <p:spTgt spid="476"/>
                                        </p:tgtEl>
                                        <p:attrNameLst>
                                          <p:attrName>style.visibility</p:attrName>
                                        </p:attrNameLst>
                                      </p:cBhvr>
                                      <p:to>
                                        <p:strVal val="visible"/>
                                      </p:to>
                                    </p:set>
                                    <p:animEffect filter="fade" transition="in">
                                      <p:cBhvr>
                                        <p:cTn dur="1000"/>
                                        <p:tgtEl>
                                          <p:spTgt spid="476"/>
                                        </p:tgtEl>
                                      </p:cBhvr>
                                    </p:animEffect>
                                  </p:childTnLst>
                                </p:cTn>
                              </p:par>
                              <p:par>
                                <p:cTn fill="hold" nodeType="withEffect" presetClass="entr" presetID="10" presetSubtype="0">
                                  <p:stCondLst>
                                    <p:cond delay="0"/>
                                  </p:stCondLst>
                                  <p:childTnLst>
                                    <p:set>
                                      <p:cBhvr>
                                        <p:cTn dur="1" fill="hold">
                                          <p:stCondLst>
                                            <p:cond delay="0"/>
                                          </p:stCondLst>
                                        </p:cTn>
                                        <p:tgtEl>
                                          <p:spTgt spid="477"/>
                                        </p:tgtEl>
                                        <p:attrNameLst>
                                          <p:attrName>style.visibility</p:attrName>
                                        </p:attrNameLst>
                                      </p:cBhvr>
                                      <p:to>
                                        <p:strVal val="visible"/>
                                      </p:to>
                                    </p:set>
                                    <p:animEffect filter="fade" transition="in">
                                      <p:cBhvr>
                                        <p:cTn dur="1000"/>
                                        <p:tgtEl>
                                          <p:spTgt spid="477"/>
                                        </p:tgtEl>
                                      </p:cBhvr>
                                    </p:animEffect>
                                  </p:childTnLst>
                                </p:cTn>
                              </p:par>
                              <p:par>
                                <p:cTn fill="hold" nodeType="withEffect" presetClass="entr" presetID="10" presetSubtype="0">
                                  <p:stCondLst>
                                    <p:cond delay="0"/>
                                  </p:stCondLst>
                                  <p:childTnLst>
                                    <p:set>
                                      <p:cBhvr>
                                        <p:cTn dur="1" fill="hold">
                                          <p:stCondLst>
                                            <p:cond delay="0"/>
                                          </p:stCondLst>
                                        </p:cTn>
                                        <p:tgtEl>
                                          <p:spTgt spid="478"/>
                                        </p:tgtEl>
                                        <p:attrNameLst>
                                          <p:attrName>style.visibility</p:attrName>
                                        </p:attrNameLst>
                                      </p:cBhvr>
                                      <p:to>
                                        <p:strVal val="visible"/>
                                      </p:to>
                                    </p:set>
                                    <p:animEffect filter="fade" transition="in">
                                      <p:cBhvr>
                                        <p:cTn dur="1000"/>
                                        <p:tgtEl>
                                          <p:spTgt spid="47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89" name="Shape 489"/>
        <p:cNvGrpSpPr/>
        <p:nvPr/>
      </p:nvGrpSpPr>
      <p:grpSpPr>
        <a:xfrm>
          <a:off x="0" y="0"/>
          <a:ext cx="0" cy="0"/>
          <a:chOff x="0" y="0"/>
          <a:chExt cx="0" cy="0"/>
        </a:xfrm>
      </p:grpSpPr>
      <p:pic>
        <p:nvPicPr>
          <p:cNvPr id="490" name="Google Shape;490;p65"/>
          <p:cNvPicPr preferRelativeResize="0"/>
          <p:nvPr/>
        </p:nvPicPr>
        <p:blipFill rotWithShape="1">
          <a:blip r:embed="rId3">
            <a:alphaModFix/>
          </a:blip>
          <a:srcRect b="0" l="18727" r="23558" t="0"/>
          <a:stretch/>
        </p:blipFill>
        <p:spPr>
          <a:xfrm>
            <a:off x="4043743" y="3949894"/>
            <a:ext cx="1012076" cy="948975"/>
          </a:xfrm>
          <a:prstGeom prst="rect">
            <a:avLst/>
          </a:prstGeom>
          <a:noFill/>
          <a:ln>
            <a:noFill/>
          </a:ln>
        </p:spPr>
      </p:pic>
      <p:pic>
        <p:nvPicPr>
          <p:cNvPr id="491" name="Google Shape;491;p65"/>
          <p:cNvPicPr preferRelativeResize="0"/>
          <p:nvPr/>
        </p:nvPicPr>
        <p:blipFill>
          <a:blip r:embed="rId4">
            <a:alphaModFix/>
          </a:blip>
          <a:stretch>
            <a:fillRect/>
          </a:stretch>
        </p:blipFill>
        <p:spPr>
          <a:xfrm>
            <a:off x="5927625" y="4190275"/>
            <a:ext cx="799373" cy="559574"/>
          </a:xfrm>
          <a:prstGeom prst="rect">
            <a:avLst/>
          </a:prstGeom>
          <a:noFill/>
          <a:ln>
            <a:noFill/>
          </a:ln>
        </p:spPr>
      </p:pic>
      <p:pic>
        <p:nvPicPr>
          <p:cNvPr id="492" name="Google Shape;492;p65"/>
          <p:cNvPicPr preferRelativeResize="0"/>
          <p:nvPr/>
        </p:nvPicPr>
        <p:blipFill>
          <a:blip r:embed="rId5">
            <a:alphaModFix/>
          </a:blip>
          <a:stretch>
            <a:fillRect/>
          </a:stretch>
        </p:blipFill>
        <p:spPr>
          <a:xfrm>
            <a:off x="2417000" y="4038625"/>
            <a:ext cx="942475" cy="913275"/>
          </a:xfrm>
          <a:prstGeom prst="rect">
            <a:avLst/>
          </a:prstGeom>
          <a:noFill/>
          <a:ln>
            <a:noFill/>
          </a:ln>
        </p:spPr>
      </p:pic>
      <p:sp>
        <p:nvSpPr>
          <p:cNvPr id="493" name="Google Shape;493;p6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494" name="Google Shape;494;p65"/>
          <p:cNvSpPr txBox="1"/>
          <p:nvPr/>
        </p:nvSpPr>
        <p:spPr>
          <a:xfrm>
            <a:off x="2414100" y="1982088"/>
            <a:ext cx="4315800" cy="11793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lang="en" sz="2400">
                <a:solidFill>
                  <a:schemeClr val="dk1"/>
                </a:solidFill>
                <a:latin typeface="Roboto"/>
                <a:ea typeface="Roboto"/>
                <a:cs typeface="Roboto"/>
                <a:sym typeface="Roboto"/>
              </a:rPr>
              <a:t>1 data source  =  1 base class</a:t>
            </a:r>
            <a:endParaRPr sz="2400">
              <a:solidFill>
                <a:schemeClr val="dk1"/>
              </a:solidFill>
              <a:latin typeface="Roboto"/>
              <a:ea typeface="Roboto"/>
              <a:cs typeface="Roboto"/>
              <a:sym typeface="Roboto"/>
            </a:endParaRPr>
          </a:p>
          <a:p>
            <a:pPr indent="0" lvl="0" marL="0" rtl="0" algn="ctr">
              <a:lnSpc>
                <a:spcPct val="100000"/>
              </a:lnSpc>
              <a:spcBef>
                <a:spcPts val="0"/>
              </a:spcBef>
              <a:spcAft>
                <a:spcPts val="0"/>
              </a:spcAft>
              <a:buNone/>
            </a:pPr>
            <a:r>
              <a:t/>
            </a:r>
            <a:endParaRPr sz="2400">
              <a:solidFill>
                <a:schemeClr val="dk1"/>
              </a:solidFill>
              <a:latin typeface="Roboto"/>
              <a:ea typeface="Roboto"/>
              <a:cs typeface="Roboto"/>
              <a:sym typeface="Roboto"/>
            </a:endParaRPr>
          </a:p>
          <a:p>
            <a:pPr indent="0" lvl="0" marL="0" rtl="0" algn="ctr">
              <a:lnSpc>
                <a:spcPct val="100000"/>
              </a:lnSpc>
              <a:spcBef>
                <a:spcPts val="0"/>
              </a:spcBef>
              <a:spcAft>
                <a:spcPts val="0"/>
              </a:spcAft>
              <a:buNone/>
            </a:pPr>
            <a:r>
              <a:rPr lang="en" sz="2400">
                <a:solidFill>
                  <a:schemeClr val="dk1"/>
                </a:solidFill>
                <a:latin typeface="Roboto"/>
                <a:ea typeface="Roboto"/>
                <a:cs typeface="Roboto"/>
                <a:sym typeface="Roboto"/>
              </a:rPr>
              <a:t>Inputs are parameters</a:t>
            </a:r>
            <a:endParaRPr sz="2400">
              <a:solidFill>
                <a:schemeClr val="dk1"/>
              </a:solidFill>
              <a:latin typeface="Roboto"/>
              <a:ea typeface="Roboto"/>
              <a:cs typeface="Roboto"/>
              <a:sym typeface="Roboto"/>
            </a:endParaRPr>
          </a:p>
        </p:txBody>
      </p:sp>
      <p:sp>
        <p:nvSpPr>
          <p:cNvPr id="495" name="Google Shape;495;p65"/>
          <p:cNvSpPr txBox="1"/>
          <p:nvPr/>
        </p:nvSpPr>
        <p:spPr>
          <a:xfrm>
            <a:off x="919800" y="101850"/>
            <a:ext cx="7304400" cy="614400"/>
          </a:xfrm>
          <a:prstGeom prst="rect">
            <a:avLst/>
          </a:prstGeom>
          <a:noFill/>
          <a:ln>
            <a:noFill/>
          </a:ln>
        </p:spPr>
        <p:txBody>
          <a:bodyPr anchorCtr="0" anchor="t" bIns="91425" lIns="91425" spcFirstLastPara="1" rIns="91425" wrap="square" tIns="91425">
            <a:noAutofit/>
          </a:bodyPr>
          <a:lstStyle/>
          <a:p>
            <a:pPr indent="0" lvl="0" marL="0" rtl="0" algn="ctr">
              <a:lnSpc>
                <a:spcPct val="90000"/>
              </a:lnSpc>
              <a:spcBef>
                <a:spcPts val="0"/>
              </a:spcBef>
              <a:spcAft>
                <a:spcPts val="0"/>
              </a:spcAft>
              <a:buNone/>
            </a:pPr>
            <a:r>
              <a:rPr b="1" lang="en" sz="3000">
                <a:solidFill>
                  <a:schemeClr val="dk1"/>
                </a:solidFill>
                <a:latin typeface="Roboto"/>
                <a:ea typeface="Roboto"/>
                <a:cs typeface="Roboto"/>
                <a:sym typeface="Roboto"/>
              </a:rPr>
              <a:t>Our extended framework: Abstraction</a:t>
            </a:r>
            <a:endParaRPr b="1" sz="3000">
              <a:solidFill>
                <a:schemeClr val="dk1"/>
              </a:solidFill>
              <a:latin typeface="Roboto"/>
              <a:ea typeface="Roboto"/>
              <a:cs typeface="Roboto"/>
              <a:sym typeface="Roboto"/>
            </a:endParaRPr>
          </a:p>
        </p:txBody>
      </p:sp>
      <p:sp>
        <p:nvSpPr>
          <p:cNvPr id="496" name="Google Shape;496;p65"/>
          <p:cNvSpPr/>
          <p:nvPr/>
        </p:nvSpPr>
        <p:spPr>
          <a:xfrm>
            <a:off x="7843100" y="4628550"/>
            <a:ext cx="612600" cy="471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00" name="Shape 500"/>
        <p:cNvGrpSpPr/>
        <p:nvPr/>
      </p:nvGrpSpPr>
      <p:grpSpPr>
        <a:xfrm>
          <a:off x="0" y="0"/>
          <a:ext cx="0" cy="0"/>
          <a:chOff x="0" y="0"/>
          <a:chExt cx="0" cy="0"/>
        </a:xfrm>
      </p:grpSpPr>
      <p:sp>
        <p:nvSpPr>
          <p:cNvPr id="501" name="Google Shape;501;p6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502" name="Google Shape;502;p66"/>
          <p:cNvSpPr txBox="1"/>
          <p:nvPr/>
        </p:nvSpPr>
        <p:spPr>
          <a:xfrm>
            <a:off x="1819075" y="2856750"/>
            <a:ext cx="2355300" cy="1624500"/>
          </a:xfrm>
          <a:prstGeom prst="rect">
            <a:avLst/>
          </a:prstGeom>
          <a:noFill/>
          <a:ln>
            <a:noFill/>
          </a:ln>
        </p:spPr>
        <p:txBody>
          <a:bodyPr anchorCtr="0" anchor="ctr" bIns="91425" lIns="91425" spcFirstLastPara="1" rIns="91425" wrap="square" tIns="91425">
            <a:noAutofit/>
          </a:bodyPr>
          <a:lstStyle/>
          <a:p>
            <a:pPr indent="0" lvl="0" marL="0" rtl="0" algn="ctr">
              <a:lnSpc>
                <a:spcPct val="150000"/>
              </a:lnSpc>
              <a:spcBef>
                <a:spcPts val="0"/>
              </a:spcBef>
              <a:spcAft>
                <a:spcPts val="0"/>
              </a:spcAft>
              <a:buNone/>
            </a:pPr>
            <a:r>
              <a:rPr lang="en" sz="2400">
                <a:solidFill>
                  <a:srgbClr val="999999"/>
                </a:solidFill>
                <a:latin typeface="Roboto"/>
                <a:ea typeface="Roboto"/>
                <a:cs typeface="Roboto"/>
                <a:sym typeface="Roboto"/>
              </a:rPr>
              <a:t>jm</a:t>
            </a:r>
            <a:endParaRPr sz="2400">
              <a:solidFill>
                <a:srgbClr val="999999"/>
              </a:solidFill>
              <a:latin typeface="Roboto"/>
              <a:ea typeface="Roboto"/>
              <a:cs typeface="Roboto"/>
              <a:sym typeface="Roboto"/>
            </a:endParaRPr>
          </a:p>
          <a:p>
            <a:pPr indent="0" lvl="0" marL="0" rtl="0" algn="ctr">
              <a:lnSpc>
                <a:spcPct val="150000"/>
              </a:lnSpc>
              <a:spcBef>
                <a:spcPts val="0"/>
              </a:spcBef>
              <a:spcAft>
                <a:spcPts val="0"/>
              </a:spcAft>
              <a:buNone/>
            </a:pPr>
            <a:r>
              <a:rPr lang="en" sz="2400">
                <a:solidFill>
                  <a:srgbClr val="999999"/>
                </a:solidFill>
                <a:latin typeface="Roboto"/>
                <a:ea typeface="Roboto"/>
                <a:cs typeface="Roboto"/>
                <a:sym typeface="Roboto"/>
              </a:rPr>
              <a:t>meghan</a:t>
            </a:r>
            <a:endParaRPr sz="2400">
              <a:solidFill>
                <a:srgbClr val="999999"/>
              </a:solidFill>
              <a:latin typeface="Roboto"/>
              <a:ea typeface="Roboto"/>
              <a:cs typeface="Roboto"/>
              <a:sym typeface="Roboto"/>
            </a:endParaRPr>
          </a:p>
          <a:p>
            <a:pPr indent="0" lvl="0" marL="0" rtl="0" algn="ctr">
              <a:lnSpc>
                <a:spcPct val="150000"/>
              </a:lnSpc>
              <a:spcBef>
                <a:spcPts val="0"/>
              </a:spcBef>
              <a:spcAft>
                <a:spcPts val="0"/>
              </a:spcAft>
              <a:buNone/>
            </a:pPr>
            <a:r>
              <a:rPr lang="en" sz="2400">
                <a:solidFill>
                  <a:srgbClr val="999999"/>
                </a:solidFill>
                <a:latin typeface="Roboto"/>
                <a:ea typeface="Roboto"/>
                <a:cs typeface="Roboto"/>
                <a:sym typeface="Roboto"/>
              </a:rPr>
              <a:t>a</a:t>
            </a:r>
            <a:r>
              <a:rPr lang="en" sz="2400">
                <a:solidFill>
                  <a:srgbClr val="999999"/>
                </a:solidFill>
                <a:latin typeface="Roboto"/>
                <a:ea typeface="Roboto"/>
                <a:cs typeface="Roboto"/>
                <a:sym typeface="Roboto"/>
              </a:rPr>
              <a:t>aron</a:t>
            </a:r>
            <a:endParaRPr sz="2400">
              <a:solidFill>
                <a:srgbClr val="999999"/>
              </a:solidFill>
              <a:latin typeface="Roboto"/>
              <a:ea typeface="Roboto"/>
              <a:cs typeface="Roboto"/>
              <a:sym typeface="Roboto"/>
            </a:endParaRPr>
          </a:p>
        </p:txBody>
      </p:sp>
      <p:sp>
        <p:nvSpPr>
          <p:cNvPr id="503" name="Google Shape;503;p66"/>
          <p:cNvSpPr txBox="1"/>
          <p:nvPr/>
        </p:nvSpPr>
        <p:spPr>
          <a:xfrm>
            <a:off x="3235200" y="101850"/>
            <a:ext cx="2673600" cy="614400"/>
          </a:xfrm>
          <a:prstGeom prst="rect">
            <a:avLst/>
          </a:prstGeom>
          <a:noFill/>
          <a:ln>
            <a:noFill/>
          </a:ln>
        </p:spPr>
        <p:txBody>
          <a:bodyPr anchorCtr="0" anchor="t" bIns="91425" lIns="91425" spcFirstLastPara="1" rIns="91425" wrap="square" tIns="91425">
            <a:noAutofit/>
          </a:bodyPr>
          <a:lstStyle/>
          <a:p>
            <a:pPr indent="0" lvl="0" marL="0" rtl="0" algn="ctr">
              <a:lnSpc>
                <a:spcPct val="90000"/>
              </a:lnSpc>
              <a:spcBef>
                <a:spcPts val="0"/>
              </a:spcBef>
              <a:spcAft>
                <a:spcPts val="0"/>
              </a:spcAft>
              <a:buNone/>
            </a:pPr>
            <a:r>
              <a:rPr b="1" lang="en" sz="3000">
                <a:solidFill>
                  <a:schemeClr val="dk1"/>
                </a:solidFill>
                <a:latin typeface="Roboto"/>
                <a:ea typeface="Roboto"/>
                <a:cs typeface="Roboto"/>
                <a:sym typeface="Roboto"/>
              </a:rPr>
              <a:t>D</a:t>
            </a:r>
            <a:r>
              <a:rPr b="1" lang="en" sz="3000">
                <a:solidFill>
                  <a:schemeClr val="dk1"/>
                </a:solidFill>
                <a:latin typeface="Roboto"/>
                <a:ea typeface="Roboto"/>
                <a:cs typeface="Roboto"/>
                <a:sym typeface="Roboto"/>
              </a:rPr>
              <a:t>ev process</a:t>
            </a:r>
            <a:endParaRPr b="1" sz="3000">
              <a:solidFill>
                <a:schemeClr val="dk1"/>
              </a:solidFill>
              <a:latin typeface="Roboto"/>
              <a:ea typeface="Roboto"/>
              <a:cs typeface="Roboto"/>
              <a:sym typeface="Roboto"/>
            </a:endParaRPr>
          </a:p>
        </p:txBody>
      </p:sp>
      <p:sp>
        <p:nvSpPr>
          <p:cNvPr id="504" name="Google Shape;504;p66"/>
          <p:cNvSpPr txBox="1"/>
          <p:nvPr/>
        </p:nvSpPr>
        <p:spPr>
          <a:xfrm>
            <a:off x="168325" y="2551950"/>
            <a:ext cx="1361400" cy="4968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2400">
                <a:solidFill>
                  <a:srgbClr val="B45F06"/>
                </a:solidFill>
                <a:latin typeface="Roboto"/>
                <a:ea typeface="Roboto"/>
                <a:cs typeface="Roboto"/>
                <a:sym typeface="Roboto"/>
              </a:rPr>
              <a:t>Bronze</a:t>
            </a:r>
            <a:endParaRPr b="1" sz="2400">
              <a:solidFill>
                <a:srgbClr val="B45F06"/>
              </a:solidFill>
              <a:latin typeface="Roboto"/>
              <a:ea typeface="Roboto"/>
              <a:cs typeface="Roboto"/>
              <a:sym typeface="Roboto"/>
            </a:endParaRPr>
          </a:p>
        </p:txBody>
      </p:sp>
      <p:sp>
        <p:nvSpPr>
          <p:cNvPr id="505" name="Google Shape;505;p66"/>
          <p:cNvSpPr txBox="1"/>
          <p:nvPr/>
        </p:nvSpPr>
        <p:spPr>
          <a:xfrm>
            <a:off x="1841425" y="1207325"/>
            <a:ext cx="2310600" cy="11511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2400">
                <a:solidFill>
                  <a:srgbClr val="999999"/>
                </a:solidFill>
                <a:latin typeface="Roboto"/>
                <a:ea typeface="Roboto"/>
                <a:cs typeface="Roboto"/>
                <a:sym typeface="Roboto"/>
              </a:rPr>
              <a:t>Silver</a:t>
            </a:r>
            <a:endParaRPr b="1" sz="2400">
              <a:solidFill>
                <a:srgbClr val="999999"/>
              </a:solidFill>
              <a:latin typeface="Roboto"/>
              <a:ea typeface="Roboto"/>
              <a:cs typeface="Roboto"/>
              <a:sym typeface="Roboto"/>
            </a:endParaRPr>
          </a:p>
          <a:p>
            <a:pPr indent="0" lvl="0" marL="0" rtl="0" algn="ctr">
              <a:lnSpc>
                <a:spcPct val="90000"/>
              </a:lnSpc>
              <a:spcBef>
                <a:spcPts val="0"/>
              </a:spcBef>
              <a:spcAft>
                <a:spcPts val="0"/>
              </a:spcAft>
              <a:buNone/>
            </a:pPr>
            <a:r>
              <a:rPr b="1" lang="en" sz="2400">
                <a:solidFill>
                  <a:srgbClr val="999999"/>
                </a:solidFill>
                <a:latin typeface="Roboto"/>
                <a:ea typeface="Roboto"/>
                <a:cs typeface="Roboto"/>
                <a:sym typeface="Roboto"/>
              </a:rPr>
              <a:t>versioned</a:t>
            </a:r>
            <a:endParaRPr b="1" sz="2400">
              <a:solidFill>
                <a:srgbClr val="999999"/>
              </a:solidFill>
              <a:latin typeface="Roboto"/>
              <a:ea typeface="Roboto"/>
              <a:cs typeface="Roboto"/>
              <a:sym typeface="Roboto"/>
            </a:endParaRPr>
          </a:p>
          <a:p>
            <a:pPr indent="0" lvl="0" marL="0" rtl="0" algn="ctr">
              <a:lnSpc>
                <a:spcPct val="90000"/>
              </a:lnSpc>
              <a:spcBef>
                <a:spcPts val="0"/>
              </a:spcBef>
              <a:spcAft>
                <a:spcPts val="0"/>
              </a:spcAft>
              <a:buNone/>
            </a:pPr>
            <a:r>
              <a:rPr b="1" lang="en" sz="2400">
                <a:solidFill>
                  <a:srgbClr val="999999"/>
                </a:solidFill>
                <a:latin typeface="Roboto"/>
                <a:ea typeface="Roboto"/>
                <a:cs typeface="Roboto"/>
                <a:sym typeface="Roboto"/>
              </a:rPr>
              <a:t>S3 folders</a:t>
            </a:r>
            <a:endParaRPr b="1" sz="2400">
              <a:solidFill>
                <a:srgbClr val="999999"/>
              </a:solidFill>
              <a:latin typeface="Roboto"/>
              <a:ea typeface="Roboto"/>
              <a:cs typeface="Roboto"/>
              <a:sym typeface="Roboto"/>
            </a:endParaRPr>
          </a:p>
        </p:txBody>
      </p:sp>
      <p:sp>
        <p:nvSpPr>
          <p:cNvPr id="506" name="Google Shape;506;p66"/>
          <p:cNvSpPr txBox="1"/>
          <p:nvPr/>
        </p:nvSpPr>
        <p:spPr>
          <a:xfrm>
            <a:off x="4241875" y="1228775"/>
            <a:ext cx="2159700" cy="11082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2400">
                <a:solidFill>
                  <a:srgbClr val="E0A800"/>
                </a:solidFill>
                <a:latin typeface="Roboto"/>
                <a:ea typeface="Roboto"/>
                <a:cs typeface="Roboto"/>
                <a:sym typeface="Roboto"/>
              </a:rPr>
              <a:t>Gold</a:t>
            </a:r>
            <a:endParaRPr b="1" sz="2400">
              <a:solidFill>
                <a:srgbClr val="E0A800"/>
              </a:solidFill>
              <a:latin typeface="Roboto"/>
              <a:ea typeface="Roboto"/>
              <a:cs typeface="Roboto"/>
              <a:sym typeface="Roboto"/>
            </a:endParaRPr>
          </a:p>
          <a:p>
            <a:pPr indent="0" lvl="0" marL="0" rtl="0" algn="ctr">
              <a:lnSpc>
                <a:spcPct val="90000"/>
              </a:lnSpc>
              <a:spcBef>
                <a:spcPts val="0"/>
              </a:spcBef>
              <a:spcAft>
                <a:spcPts val="0"/>
              </a:spcAft>
              <a:buNone/>
            </a:pPr>
            <a:r>
              <a:rPr b="1" lang="en" sz="2400">
                <a:solidFill>
                  <a:srgbClr val="E0A800"/>
                </a:solidFill>
                <a:latin typeface="Roboto"/>
                <a:ea typeface="Roboto"/>
                <a:cs typeface="Roboto"/>
                <a:sym typeface="Roboto"/>
              </a:rPr>
              <a:t>v</a:t>
            </a:r>
            <a:r>
              <a:rPr b="1" lang="en" sz="2400">
                <a:solidFill>
                  <a:srgbClr val="E0A800"/>
                </a:solidFill>
                <a:latin typeface="Roboto"/>
                <a:ea typeface="Roboto"/>
                <a:cs typeface="Roboto"/>
                <a:sym typeface="Roboto"/>
              </a:rPr>
              <a:t>ersioned</a:t>
            </a:r>
            <a:endParaRPr b="1" sz="2400">
              <a:solidFill>
                <a:srgbClr val="E0A800"/>
              </a:solidFill>
              <a:latin typeface="Roboto"/>
              <a:ea typeface="Roboto"/>
              <a:cs typeface="Roboto"/>
              <a:sym typeface="Roboto"/>
            </a:endParaRPr>
          </a:p>
          <a:p>
            <a:pPr indent="0" lvl="0" marL="0" rtl="0" algn="ctr">
              <a:lnSpc>
                <a:spcPct val="90000"/>
              </a:lnSpc>
              <a:spcBef>
                <a:spcPts val="0"/>
              </a:spcBef>
              <a:spcAft>
                <a:spcPts val="0"/>
              </a:spcAft>
              <a:buNone/>
            </a:pPr>
            <a:r>
              <a:rPr b="1" lang="en" sz="2400">
                <a:solidFill>
                  <a:srgbClr val="E0A800"/>
                </a:solidFill>
                <a:latin typeface="Roboto"/>
                <a:ea typeface="Roboto"/>
                <a:cs typeface="Roboto"/>
                <a:sym typeface="Roboto"/>
              </a:rPr>
              <a:t>S3 folders</a:t>
            </a:r>
            <a:endParaRPr b="1" sz="2400">
              <a:solidFill>
                <a:srgbClr val="E0A800"/>
              </a:solidFill>
              <a:latin typeface="Roboto"/>
              <a:ea typeface="Roboto"/>
              <a:cs typeface="Roboto"/>
              <a:sym typeface="Roboto"/>
            </a:endParaRPr>
          </a:p>
        </p:txBody>
      </p:sp>
      <p:sp>
        <p:nvSpPr>
          <p:cNvPr id="507" name="Google Shape;507;p66"/>
          <p:cNvSpPr txBox="1"/>
          <p:nvPr/>
        </p:nvSpPr>
        <p:spPr>
          <a:xfrm>
            <a:off x="4144075" y="2856750"/>
            <a:ext cx="2355300" cy="1624500"/>
          </a:xfrm>
          <a:prstGeom prst="rect">
            <a:avLst/>
          </a:prstGeom>
          <a:noFill/>
          <a:ln>
            <a:noFill/>
          </a:ln>
        </p:spPr>
        <p:txBody>
          <a:bodyPr anchorCtr="0" anchor="ctr" bIns="91425" lIns="91425" spcFirstLastPara="1" rIns="91425" wrap="square" tIns="91425">
            <a:noAutofit/>
          </a:bodyPr>
          <a:lstStyle/>
          <a:p>
            <a:pPr indent="0" lvl="0" marL="0" rtl="0" algn="ctr">
              <a:lnSpc>
                <a:spcPct val="150000"/>
              </a:lnSpc>
              <a:spcBef>
                <a:spcPts val="0"/>
              </a:spcBef>
              <a:spcAft>
                <a:spcPts val="0"/>
              </a:spcAft>
              <a:buNone/>
            </a:pPr>
            <a:r>
              <a:rPr lang="en" sz="2400">
                <a:solidFill>
                  <a:srgbClr val="E0A800"/>
                </a:solidFill>
                <a:latin typeface="Roboto"/>
                <a:ea typeface="Roboto"/>
                <a:cs typeface="Roboto"/>
                <a:sym typeface="Roboto"/>
              </a:rPr>
              <a:t>jm</a:t>
            </a:r>
            <a:endParaRPr sz="2400">
              <a:solidFill>
                <a:srgbClr val="E0A800"/>
              </a:solidFill>
              <a:latin typeface="Roboto"/>
              <a:ea typeface="Roboto"/>
              <a:cs typeface="Roboto"/>
              <a:sym typeface="Roboto"/>
            </a:endParaRPr>
          </a:p>
          <a:p>
            <a:pPr indent="0" lvl="0" marL="0" rtl="0" algn="ctr">
              <a:lnSpc>
                <a:spcPct val="150000"/>
              </a:lnSpc>
              <a:spcBef>
                <a:spcPts val="0"/>
              </a:spcBef>
              <a:spcAft>
                <a:spcPts val="0"/>
              </a:spcAft>
              <a:buNone/>
            </a:pPr>
            <a:r>
              <a:rPr lang="en" sz="2400">
                <a:solidFill>
                  <a:srgbClr val="E0A800"/>
                </a:solidFill>
                <a:latin typeface="Roboto"/>
                <a:ea typeface="Roboto"/>
                <a:cs typeface="Roboto"/>
                <a:sym typeface="Roboto"/>
              </a:rPr>
              <a:t>meghan</a:t>
            </a:r>
            <a:endParaRPr sz="2400">
              <a:solidFill>
                <a:srgbClr val="E0A800"/>
              </a:solidFill>
              <a:latin typeface="Roboto"/>
              <a:ea typeface="Roboto"/>
              <a:cs typeface="Roboto"/>
              <a:sym typeface="Roboto"/>
            </a:endParaRPr>
          </a:p>
          <a:p>
            <a:pPr indent="0" lvl="0" marL="0" rtl="0" algn="ctr">
              <a:lnSpc>
                <a:spcPct val="150000"/>
              </a:lnSpc>
              <a:spcBef>
                <a:spcPts val="0"/>
              </a:spcBef>
              <a:spcAft>
                <a:spcPts val="0"/>
              </a:spcAft>
              <a:buNone/>
            </a:pPr>
            <a:r>
              <a:rPr lang="en" sz="2400">
                <a:solidFill>
                  <a:srgbClr val="E0A800"/>
                </a:solidFill>
                <a:latin typeface="Roboto"/>
                <a:ea typeface="Roboto"/>
                <a:cs typeface="Roboto"/>
                <a:sym typeface="Roboto"/>
              </a:rPr>
              <a:t>aaron</a:t>
            </a:r>
            <a:endParaRPr sz="2400">
              <a:solidFill>
                <a:srgbClr val="E0A800"/>
              </a:solidFill>
              <a:latin typeface="Roboto"/>
              <a:ea typeface="Roboto"/>
              <a:cs typeface="Roboto"/>
              <a:sym typeface="Roboto"/>
            </a:endParaRPr>
          </a:p>
        </p:txBody>
      </p:sp>
      <p:sp>
        <p:nvSpPr>
          <p:cNvPr id="508" name="Google Shape;508;p66"/>
          <p:cNvSpPr txBox="1"/>
          <p:nvPr/>
        </p:nvSpPr>
        <p:spPr>
          <a:xfrm>
            <a:off x="6543175" y="1228775"/>
            <a:ext cx="2159700" cy="11082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2400">
                <a:solidFill>
                  <a:schemeClr val="accent1"/>
                </a:solidFill>
                <a:latin typeface="Roboto"/>
                <a:ea typeface="Roboto"/>
                <a:cs typeface="Roboto"/>
                <a:sym typeface="Roboto"/>
              </a:rPr>
              <a:t>Redshift</a:t>
            </a:r>
            <a:endParaRPr b="1" sz="2400">
              <a:solidFill>
                <a:schemeClr val="accent1"/>
              </a:solidFill>
              <a:latin typeface="Roboto"/>
              <a:ea typeface="Roboto"/>
              <a:cs typeface="Roboto"/>
              <a:sym typeface="Roboto"/>
            </a:endParaRPr>
          </a:p>
          <a:p>
            <a:pPr indent="0" lvl="0" marL="0" rtl="0" algn="ctr">
              <a:lnSpc>
                <a:spcPct val="90000"/>
              </a:lnSpc>
              <a:spcBef>
                <a:spcPts val="0"/>
              </a:spcBef>
              <a:spcAft>
                <a:spcPts val="0"/>
              </a:spcAft>
              <a:buNone/>
            </a:pPr>
            <a:r>
              <a:rPr b="1" lang="en" sz="2400">
                <a:solidFill>
                  <a:schemeClr val="accent1"/>
                </a:solidFill>
                <a:latin typeface="Roboto"/>
                <a:ea typeface="Roboto"/>
                <a:cs typeface="Roboto"/>
                <a:sym typeface="Roboto"/>
              </a:rPr>
              <a:t>versioned</a:t>
            </a:r>
            <a:endParaRPr b="1" sz="2400">
              <a:solidFill>
                <a:schemeClr val="accent1"/>
              </a:solidFill>
              <a:latin typeface="Roboto"/>
              <a:ea typeface="Roboto"/>
              <a:cs typeface="Roboto"/>
              <a:sym typeface="Roboto"/>
            </a:endParaRPr>
          </a:p>
          <a:p>
            <a:pPr indent="0" lvl="0" marL="0" rtl="0" algn="ctr">
              <a:lnSpc>
                <a:spcPct val="90000"/>
              </a:lnSpc>
              <a:spcBef>
                <a:spcPts val="0"/>
              </a:spcBef>
              <a:spcAft>
                <a:spcPts val="0"/>
              </a:spcAft>
              <a:buNone/>
            </a:pPr>
            <a:r>
              <a:rPr b="1" lang="en" sz="2400">
                <a:solidFill>
                  <a:schemeClr val="accent1"/>
                </a:solidFill>
                <a:latin typeface="Roboto"/>
                <a:ea typeface="Roboto"/>
                <a:cs typeface="Roboto"/>
                <a:sym typeface="Roboto"/>
              </a:rPr>
              <a:t>tables</a:t>
            </a:r>
            <a:endParaRPr b="1" sz="2400">
              <a:solidFill>
                <a:schemeClr val="accent1"/>
              </a:solidFill>
              <a:latin typeface="Roboto"/>
              <a:ea typeface="Roboto"/>
              <a:cs typeface="Roboto"/>
              <a:sym typeface="Roboto"/>
            </a:endParaRPr>
          </a:p>
        </p:txBody>
      </p:sp>
      <p:sp>
        <p:nvSpPr>
          <p:cNvPr id="509" name="Google Shape;509;p66"/>
          <p:cNvSpPr txBox="1"/>
          <p:nvPr/>
        </p:nvSpPr>
        <p:spPr>
          <a:xfrm>
            <a:off x="6445375" y="2856750"/>
            <a:ext cx="2355300" cy="1624500"/>
          </a:xfrm>
          <a:prstGeom prst="rect">
            <a:avLst/>
          </a:prstGeom>
          <a:noFill/>
          <a:ln>
            <a:noFill/>
          </a:ln>
        </p:spPr>
        <p:txBody>
          <a:bodyPr anchorCtr="0" anchor="ctr" bIns="91425" lIns="91425" spcFirstLastPara="1" rIns="91425" wrap="square" tIns="91425">
            <a:noAutofit/>
          </a:bodyPr>
          <a:lstStyle/>
          <a:p>
            <a:pPr indent="0" lvl="0" marL="0" rtl="0" algn="ctr">
              <a:lnSpc>
                <a:spcPct val="150000"/>
              </a:lnSpc>
              <a:spcBef>
                <a:spcPts val="0"/>
              </a:spcBef>
              <a:spcAft>
                <a:spcPts val="0"/>
              </a:spcAft>
              <a:buNone/>
            </a:pPr>
            <a:r>
              <a:rPr lang="en" sz="2400">
                <a:solidFill>
                  <a:schemeClr val="accent1"/>
                </a:solidFill>
                <a:latin typeface="Roboto"/>
                <a:ea typeface="Roboto"/>
                <a:cs typeface="Roboto"/>
                <a:sym typeface="Roboto"/>
              </a:rPr>
              <a:t>jm</a:t>
            </a:r>
            <a:endParaRPr sz="2400">
              <a:solidFill>
                <a:schemeClr val="accent1"/>
              </a:solidFill>
              <a:latin typeface="Roboto"/>
              <a:ea typeface="Roboto"/>
              <a:cs typeface="Roboto"/>
              <a:sym typeface="Roboto"/>
            </a:endParaRPr>
          </a:p>
          <a:p>
            <a:pPr indent="0" lvl="0" marL="0" rtl="0" algn="ctr">
              <a:lnSpc>
                <a:spcPct val="150000"/>
              </a:lnSpc>
              <a:spcBef>
                <a:spcPts val="0"/>
              </a:spcBef>
              <a:spcAft>
                <a:spcPts val="0"/>
              </a:spcAft>
              <a:buNone/>
            </a:pPr>
            <a:r>
              <a:rPr lang="en" sz="2400">
                <a:solidFill>
                  <a:schemeClr val="accent1"/>
                </a:solidFill>
                <a:latin typeface="Roboto"/>
                <a:ea typeface="Roboto"/>
                <a:cs typeface="Roboto"/>
                <a:sym typeface="Roboto"/>
              </a:rPr>
              <a:t>meghan</a:t>
            </a:r>
            <a:endParaRPr sz="2400">
              <a:solidFill>
                <a:schemeClr val="accent1"/>
              </a:solidFill>
              <a:latin typeface="Roboto"/>
              <a:ea typeface="Roboto"/>
              <a:cs typeface="Roboto"/>
              <a:sym typeface="Roboto"/>
            </a:endParaRPr>
          </a:p>
          <a:p>
            <a:pPr indent="0" lvl="0" marL="0" rtl="0" algn="ctr">
              <a:lnSpc>
                <a:spcPct val="150000"/>
              </a:lnSpc>
              <a:spcBef>
                <a:spcPts val="0"/>
              </a:spcBef>
              <a:spcAft>
                <a:spcPts val="0"/>
              </a:spcAft>
              <a:buNone/>
            </a:pPr>
            <a:r>
              <a:rPr lang="en" sz="2400">
                <a:solidFill>
                  <a:schemeClr val="accent1"/>
                </a:solidFill>
                <a:latin typeface="Roboto"/>
                <a:ea typeface="Roboto"/>
                <a:cs typeface="Roboto"/>
                <a:sym typeface="Roboto"/>
              </a:rPr>
              <a:t>aaron</a:t>
            </a:r>
            <a:endParaRPr sz="2400">
              <a:solidFill>
                <a:schemeClr val="accent1"/>
              </a:solidFill>
              <a:latin typeface="Roboto"/>
              <a:ea typeface="Roboto"/>
              <a:cs typeface="Roboto"/>
              <a:sym typeface="Roboto"/>
            </a:endParaRPr>
          </a:p>
        </p:txBody>
      </p:sp>
      <p:sp>
        <p:nvSpPr>
          <p:cNvPr id="510" name="Google Shape;510;p66"/>
          <p:cNvSpPr/>
          <p:nvPr/>
        </p:nvSpPr>
        <p:spPr>
          <a:xfrm>
            <a:off x="7843100" y="4628550"/>
            <a:ext cx="612600" cy="471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0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0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0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0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0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0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14" name="Shape 514"/>
        <p:cNvGrpSpPr/>
        <p:nvPr/>
      </p:nvGrpSpPr>
      <p:grpSpPr>
        <a:xfrm>
          <a:off x="0" y="0"/>
          <a:ext cx="0" cy="0"/>
          <a:chOff x="0" y="0"/>
          <a:chExt cx="0" cy="0"/>
        </a:xfrm>
      </p:grpSpPr>
      <p:sp>
        <p:nvSpPr>
          <p:cNvPr id="515" name="Google Shape;515;p67"/>
          <p:cNvSpPr txBox="1"/>
          <p:nvPr/>
        </p:nvSpPr>
        <p:spPr>
          <a:xfrm>
            <a:off x="592500" y="1801050"/>
            <a:ext cx="7959000" cy="17688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4800">
                <a:solidFill>
                  <a:schemeClr val="lt1"/>
                </a:solidFill>
                <a:latin typeface="Roboto Medium"/>
                <a:ea typeface="Roboto Medium"/>
                <a:cs typeface="Roboto Medium"/>
                <a:sym typeface="Roboto Medium"/>
              </a:rPr>
              <a:t>HOW </a:t>
            </a:r>
            <a:br>
              <a:rPr lang="en" sz="4800">
                <a:solidFill>
                  <a:schemeClr val="lt1"/>
                </a:solidFill>
                <a:latin typeface="Roboto Medium"/>
                <a:ea typeface="Roboto Medium"/>
                <a:cs typeface="Roboto Medium"/>
                <a:sym typeface="Roboto Medium"/>
              </a:rPr>
            </a:br>
            <a:r>
              <a:rPr lang="en" sz="4800">
                <a:solidFill>
                  <a:schemeClr val="lt1"/>
                </a:solidFill>
                <a:latin typeface="Roboto Medium"/>
                <a:ea typeface="Roboto Medium"/>
                <a:cs typeface="Roboto Medium"/>
                <a:sym typeface="Roboto Medium"/>
              </a:rPr>
              <a:t>ETTL solves our challenges</a:t>
            </a:r>
            <a:endParaRPr sz="4800">
              <a:solidFill>
                <a:schemeClr val="lt1"/>
              </a:solidFill>
              <a:latin typeface="Roboto Medium"/>
              <a:ea typeface="Roboto Medium"/>
              <a:cs typeface="Roboto Medium"/>
              <a:sym typeface="Roboto Medium"/>
            </a:endParaRPr>
          </a:p>
        </p:txBody>
      </p:sp>
      <p:cxnSp>
        <p:nvCxnSpPr>
          <p:cNvPr id="516" name="Google Shape;516;p67"/>
          <p:cNvCxnSpPr/>
          <p:nvPr/>
        </p:nvCxnSpPr>
        <p:spPr>
          <a:xfrm>
            <a:off x="3685800" y="1573661"/>
            <a:ext cx="1772400" cy="0"/>
          </a:xfrm>
          <a:prstGeom prst="straightConnector1">
            <a:avLst/>
          </a:prstGeom>
          <a:noFill/>
          <a:ln cap="flat" cmpd="sng" w="38100">
            <a:solidFill>
              <a:srgbClr val="FFFFFF"/>
            </a:solidFill>
            <a:prstDash val="solid"/>
            <a:round/>
            <a:headEnd len="med" w="med" type="none"/>
            <a:tailEnd len="med" w="med" type="none"/>
          </a:ln>
        </p:spPr>
      </p:cxnSp>
      <p:sp>
        <p:nvSpPr>
          <p:cNvPr id="517" name="Google Shape;517;p6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21" name="Shape 521"/>
        <p:cNvGrpSpPr/>
        <p:nvPr/>
      </p:nvGrpSpPr>
      <p:grpSpPr>
        <a:xfrm>
          <a:off x="0" y="0"/>
          <a:ext cx="0" cy="0"/>
          <a:chOff x="0" y="0"/>
          <a:chExt cx="0" cy="0"/>
        </a:xfrm>
      </p:grpSpPr>
      <p:sp>
        <p:nvSpPr>
          <p:cNvPr id="522" name="Google Shape;522;p68"/>
          <p:cNvSpPr/>
          <p:nvPr/>
        </p:nvSpPr>
        <p:spPr>
          <a:xfrm>
            <a:off x="0" y="0"/>
            <a:ext cx="3186300" cy="5143500"/>
          </a:xfrm>
          <a:prstGeom prst="rect">
            <a:avLst/>
          </a:prstGeom>
          <a:solidFill>
            <a:srgbClr val="D9D2E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 name="Google Shape;523;p68"/>
          <p:cNvSpPr txBox="1"/>
          <p:nvPr/>
        </p:nvSpPr>
        <p:spPr>
          <a:xfrm>
            <a:off x="3596600" y="595350"/>
            <a:ext cx="5179200" cy="3952800"/>
          </a:xfrm>
          <a:prstGeom prst="rect">
            <a:avLst/>
          </a:prstGeom>
          <a:noFill/>
          <a:ln>
            <a:noFill/>
          </a:ln>
        </p:spPr>
        <p:txBody>
          <a:bodyPr anchorCtr="0" anchor="ctr" bIns="91425" lIns="91425" spcFirstLastPara="1" rIns="91425" wrap="square" tIns="91425">
            <a:noAutofit/>
          </a:bodyPr>
          <a:lstStyle/>
          <a:p>
            <a:pPr indent="-355600" lvl="0" marL="457200" rtl="0" algn="l">
              <a:lnSpc>
                <a:spcPct val="150000"/>
              </a:lnSpc>
              <a:spcBef>
                <a:spcPts val="0"/>
              </a:spcBef>
              <a:spcAft>
                <a:spcPts val="0"/>
              </a:spcAft>
              <a:buClr>
                <a:schemeClr val="dk1"/>
              </a:buClr>
              <a:buSzPts val="2000"/>
              <a:buFont typeface="Roboto"/>
              <a:buChar char="-"/>
            </a:pPr>
            <a:r>
              <a:rPr lang="en" sz="2000">
                <a:solidFill>
                  <a:schemeClr val="dk1"/>
                </a:solidFill>
                <a:latin typeface="Roboto"/>
                <a:ea typeface="Roboto"/>
                <a:cs typeface="Roboto"/>
                <a:sym typeface="Roboto"/>
              </a:rPr>
              <a:t>Highly diverse data sources</a:t>
            </a:r>
            <a:endParaRPr sz="2000">
              <a:solidFill>
                <a:schemeClr val="dk1"/>
              </a:solidFill>
              <a:latin typeface="Roboto"/>
              <a:ea typeface="Roboto"/>
              <a:cs typeface="Roboto"/>
              <a:sym typeface="Roboto"/>
            </a:endParaRPr>
          </a:p>
          <a:p>
            <a:pPr indent="-355600" lvl="0" marL="457200" rtl="0" algn="l">
              <a:lnSpc>
                <a:spcPct val="150000"/>
              </a:lnSpc>
              <a:spcBef>
                <a:spcPts val="0"/>
              </a:spcBef>
              <a:spcAft>
                <a:spcPts val="0"/>
              </a:spcAft>
              <a:buClr>
                <a:schemeClr val="dk1"/>
              </a:buClr>
              <a:buSzPts val="2000"/>
              <a:buFont typeface="Roboto"/>
              <a:buChar char="-"/>
            </a:pPr>
            <a:r>
              <a:rPr lang="en" sz="2000">
                <a:solidFill>
                  <a:schemeClr val="dk1"/>
                </a:solidFill>
                <a:latin typeface="Roboto"/>
                <a:ea typeface="Roboto"/>
                <a:cs typeface="Roboto"/>
                <a:sym typeface="Roboto"/>
              </a:rPr>
              <a:t>Evolving data sources</a:t>
            </a:r>
            <a:endParaRPr sz="2000">
              <a:solidFill>
                <a:schemeClr val="dk1"/>
              </a:solidFill>
              <a:latin typeface="Roboto"/>
              <a:ea typeface="Roboto"/>
              <a:cs typeface="Roboto"/>
              <a:sym typeface="Roboto"/>
            </a:endParaRPr>
          </a:p>
          <a:p>
            <a:pPr indent="-355600" lvl="0" marL="457200" rtl="0" algn="l">
              <a:lnSpc>
                <a:spcPct val="150000"/>
              </a:lnSpc>
              <a:spcBef>
                <a:spcPts val="0"/>
              </a:spcBef>
              <a:spcAft>
                <a:spcPts val="0"/>
              </a:spcAft>
              <a:buClr>
                <a:schemeClr val="dk1"/>
              </a:buClr>
              <a:buSzPts val="2000"/>
              <a:buFont typeface="Roboto"/>
              <a:buChar char="-"/>
            </a:pPr>
            <a:r>
              <a:rPr lang="en" sz="2000">
                <a:solidFill>
                  <a:schemeClr val="dk1"/>
                </a:solidFill>
                <a:latin typeface="Roboto"/>
                <a:ea typeface="Roboto"/>
                <a:cs typeface="Roboto"/>
                <a:sym typeface="Roboto"/>
              </a:rPr>
              <a:t>Constant need for new sources</a:t>
            </a:r>
            <a:endParaRPr sz="2000">
              <a:solidFill>
                <a:schemeClr val="dk1"/>
              </a:solidFill>
              <a:latin typeface="Roboto"/>
              <a:ea typeface="Roboto"/>
              <a:cs typeface="Roboto"/>
              <a:sym typeface="Roboto"/>
            </a:endParaRPr>
          </a:p>
          <a:p>
            <a:pPr indent="-355600" lvl="0" marL="457200" rtl="0" algn="l">
              <a:lnSpc>
                <a:spcPct val="150000"/>
              </a:lnSpc>
              <a:spcBef>
                <a:spcPts val="0"/>
              </a:spcBef>
              <a:spcAft>
                <a:spcPts val="0"/>
              </a:spcAft>
              <a:buClr>
                <a:srgbClr val="D9D9D9"/>
              </a:buClr>
              <a:buSzPts val="2000"/>
              <a:buFont typeface="Roboto Light"/>
              <a:buChar char="-"/>
            </a:pPr>
            <a:r>
              <a:rPr lang="en" sz="2000">
                <a:solidFill>
                  <a:srgbClr val="D9D9D9"/>
                </a:solidFill>
                <a:latin typeface="Roboto Light"/>
                <a:ea typeface="Roboto Light"/>
                <a:cs typeface="Roboto Light"/>
                <a:sym typeface="Roboto Light"/>
              </a:rPr>
              <a:t>Ease of backfilling</a:t>
            </a:r>
            <a:endParaRPr sz="2000">
              <a:solidFill>
                <a:srgbClr val="D9D9D9"/>
              </a:solidFill>
              <a:latin typeface="Roboto Light"/>
              <a:ea typeface="Roboto Light"/>
              <a:cs typeface="Roboto Light"/>
              <a:sym typeface="Roboto Light"/>
            </a:endParaRPr>
          </a:p>
          <a:p>
            <a:pPr indent="-355600" lvl="0" marL="457200" rtl="0" algn="l">
              <a:lnSpc>
                <a:spcPct val="150000"/>
              </a:lnSpc>
              <a:spcBef>
                <a:spcPts val="0"/>
              </a:spcBef>
              <a:spcAft>
                <a:spcPts val="0"/>
              </a:spcAft>
              <a:buClr>
                <a:srgbClr val="D9D9D9"/>
              </a:buClr>
              <a:buSzPts val="2000"/>
              <a:buFont typeface="Roboto Light"/>
              <a:buChar char="-"/>
            </a:pPr>
            <a:r>
              <a:rPr lang="en" sz="2000">
                <a:solidFill>
                  <a:srgbClr val="D9D9D9"/>
                </a:solidFill>
                <a:latin typeface="Roboto Light"/>
                <a:ea typeface="Roboto Light"/>
                <a:cs typeface="Roboto Light"/>
                <a:sym typeface="Roboto Light"/>
              </a:rPr>
              <a:t>Long-term persistence</a:t>
            </a:r>
            <a:endParaRPr sz="2000">
              <a:solidFill>
                <a:srgbClr val="D9D9D9"/>
              </a:solidFill>
              <a:latin typeface="Roboto Light"/>
              <a:ea typeface="Roboto Light"/>
              <a:cs typeface="Roboto Light"/>
              <a:sym typeface="Roboto Light"/>
            </a:endParaRPr>
          </a:p>
          <a:p>
            <a:pPr indent="-355600" lvl="0" marL="457200" rtl="0" algn="l">
              <a:lnSpc>
                <a:spcPct val="150000"/>
              </a:lnSpc>
              <a:spcBef>
                <a:spcPts val="0"/>
              </a:spcBef>
              <a:spcAft>
                <a:spcPts val="0"/>
              </a:spcAft>
              <a:buClr>
                <a:srgbClr val="D9D9D9"/>
              </a:buClr>
              <a:buSzPts val="2000"/>
              <a:buFont typeface="Roboto Light"/>
              <a:buChar char="-"/>
            </a:pPr>
            <a:r>
              <a:rPr lang="en" sz="2000">
                <a:solidFill>
                  <a:srgbClr val="D9D9D9"/>
                </a:solidFill>
                <a:latin typeface="Roboto Light"/>
                <a:ea typeface="Roboto Light"/>
                <a:cs typeface="Roboto Light"/>
                <a:sym typeface="Roboto Light"/>
              </a:rPr>
              <a:t>Several levels of sensitivity</a:t>
            </a:r>
            <a:endParaRPr sz="2000">
              <a:solidFill>
                <a:srgbClr val="D9D9D9"/>
              </a:solidFill>
              <a:latin typeface="Roboto Light"/>
              <a:ea typeface="Roboto Light"/>
              <a:cs typeface="Roboto Light"/>
              <a:sym typeface="Roboto Light"/>
            </a:endParaRPr>
          </a:p>
          <a:p>
            <a:pPr indent="-355600" lvl="0" marL="457200" rtl="0" algn="l">
              <a:lnSpc>
                <a:spcPct val="150000"/>
              </a:lnSpc>
              <a:spcBef>
                <a:spcPts val="0"/>
              </a:spcBef>
              <a:spcAft>
                <a:spcPts val="0"/>
              </a:spcAft>
              <a:buClr>
                <a:srgbClr val="D9D9D9"/>
              </a:buClr>
              <a:buSzPts val="2000"/>
              <a:buFont typeface="Roboto Light"/>
              <a:buChar char="-"/>
            </a:pPr>
            <a:r>
              <a:rPr lang="en" sz="2000">
                <a:solidFill>
                  <a:srgbClr val="D9D9D9"/>
                </a:solidFill>
                <a:latin typeface="Roboto Light"/>
                <a:ea typeface="Roboto Light"/>
                <a:cs typeface="Roboto Light"/>
                <a:sym typeface="Roboto Light"/>
              </a:rPr>
              <a:t>Reliable and robust</a:t>
            </a:r>
            <a:endParaRPr sz="2000">
              <a:solidFill>
                <a:srgbClr val="D9D9D9"/>
              </a:solidFill>
              <a:latin typeface="Roboto Light"/>
              <a:ea typeface="Roboto Light"/>
              <a:cs typeface="Roboto Light"/>
              <a:sym typeface="Roboto Light"/>
            </a:endParaRPr>
          </a:p>
        </p:txBody>
      </p:sp>
      <p:sp>
        <p:nvSpPr>
          <p:cNvPr id="524" name="Google Shape;524;p6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525" name="Google Shape;525;p68"/>
          <p:cNvSpPr txBox="1"/>
          <p:nvPr/>
        </p:nvSpPr>
        <p:spPr>
          <a:xfrm>
            <a:off x="447000" y="2056050"/>
            <a:ext cx="2292300" cy="10314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lang="en" sz="3000">
                <a:solidFill>
                  <a:schemeClr val="dk1"/>
                </a:solidFill>
                <a:latin typeface="Roboto Medium"/>
                <a:ea typeface="Roboto Medium"/>
                <a:cs typeface="Roboto Medium"/>
                <a:sym typeface="Roboto Medium"/>
              </a:rPr>
              <a:t>Challenges</a:t>
            </a:r>
            <a:endParaRPr sz="3000">
              <a:solidFill>
                <a:schemeClr val="dk1"/>
              </a:solidFill>
              <a:latin typeface="Roboto Medium"/>
              <a:ea typeface="Roboto Medium"/>
              <a:cs typeface="Roboto Medium"/>
              <a:sym typeface="Roboto Medium"/>
            </a:endParaRPr>
          </a:p>
          <a:p>
            <a:pPr indent="0" lvl="0" marL="0" rtl="0" algn="ctr">
              <a:lnSpc>
                <a:spcPct val="90000"/>
              </a:lnSpc>
              <a:spcBef>
                <a:spcPts val="0"/>
              </a:spcBef>
              <a:spcAft>
                <a:spcPts val="0"/>
              </a:spcAft>
              <a:buNone/>
            </a:pPr>
            <a:r>
              <a:rPr lang="en" sz="3000">
                <a:solidFill>
                  <a:schemeClr val="dk1"/>
                </a:solidFill>
                <a:latin typeface="Roboto Medium"/>
                <a:ea typeface="Roboto Medium"/>
                <a:cs typeface="Roboto Medium"/>
                <a:sym typeface="Roboto Medium"/>
              </a:rPr>
              <a:t>accepted</a:t>
            </a:r>
            <a:endParaRPr sz="3000">
              <a:solidFill>
                <a:schemeClr val="dk1"/>
              </a:solidFill>
              <a:latin typeface="Roboto Medium"/>
              <a:ea typeface="Roboto Medium"/>
              <a:cs typeface="Roboto Medium"/>
              <a:sym typeface="Roboto Medium"/>
            </a:endParaRPr>
          </a:p>
        </p:txBody>
      </p:sp>
      <p:pic>
        <p:nvPicPr>
          <p:cNvPr id="526" name="Google Shape;526;p68"/>
          <p:cNvPicPr preferRelativeResize="0"/>
          <p:nvPr/>
        </p:nvPicPr>
        <p:blipFill>
          <a:blip r:embed="rId3">
            <a:alphaModFix/>
          </a:blip>
          <a:stretch>
            <a:fillRect/>
          </a:stretch>
        </p:blipFill>
        <p:spPr>
          <a:xfrm>
            <a:off x="1044402" y="3665125"/>
            <a:ext cx="1097499" cy="146882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8" name="Shape 148"/>
        <p:cNvGrpSpPr/>
        <p:nvPr/>
      </p:nvGrpSpPr>
      <p:grpSpPr>
        <a:xfrm>
          <a:off x="0" y="0"/>
          <a:ext cx="0" cy="0"/>
          <a:chOff x="0" y="0"/>
          <a:chExt cx="0" cy="0"/>
        </a:xfrm>
      </p:grpSpPr>
      <p:sp>
        <p:nvSpPr>
          <p:cNvPr id="149" name="Google Shape;149;p33"/>
          <p:cNvSpPr txBox="1"/>
          <p:nvPr/>
        </p:nvSpPr>
        <p:spPr>
          <a:xfrm>
            <a:off x="448800" y="3036025"/>
            <a:ext cx="8246400" cy="1300800"/>
          </a:xfrm>
          <a:prstGeom prst="rect">
            <a:avLst/>
          </a:prstGeom>
          <a:noFill/>
          <a:ln>
            <a:noFill/>
          </a:ln>
        </p:spPr>
        <p:txBody>
          <a:bodyPr anchorCtr="0" anchor="ctr" bIns="91425" lIns="91425" spcFirstLastPara="1" rIns="91425" wrap="square" tIns="91425">
            <a:noAutofit/>
          </a:bodyPr>
          <a:lstStyle/>
          <a:p>
            <a:pPr indent="0" lvl="0" marL="0" rtl="0" algn="ctr">
              <a:lnSpc>
                <a:spcPct val="150000"/>
              </a:lnSpc>
              <a:spcBef>
                <a:spcPts val="0"/>
              </a:spcBef>
              <a:spcAft>
                <a:spcPts val="0"/>
              </a:spcAft>
              <a:buClr>
                <a:srgbClr val="000000"/>
              </a:buClr>
              <a:buSzPts val="1100"/>
              <a:buFont typeface="Arial"/>
              <a:buNone/>
            </a:pPr>
            <a:r>
              <a:rPr lang="en" sz="2800">
                <a:solidFill>
                  <a:schemeClr val="dk1"/>
                </a:solidFill>
                <a:latin typeface="Roboto Light"/>
                <a:ea typeface="Roboto Light"/>
                <a:cs typeface="Roboto Light"/>
                <a:sym typeface="Roboto Light"/>
              </a:rPr>
              <a:t>Monitoring platform </a:t>
            </a:r>
            <a:br>
              <a:rPr lang="en" sz="2800">
                <a:solidFill>
                  <a:schemeClr val="dk1"/>
                </a:solidFill>
                <a:latin typeface="Roboto Light"/>
                <a:ea typeface="Roboto Light"/>
                <a:cs typeface="Roboto Light"/>
                <a:sym typeface="Roboto Light"/>
              </a:rPr>
            </a:br>
            <a:r>
              <a:rPr lang="en" sz="2800">
                <a:solidFill>
                  <a:schemeClr val="dk1"/>
                </a:solidFill>
                <a:latin typeface="Roboto Light"/>
                <a:ea typeface="Roboto Light"/>
                <a:cs typeface="Roboto Light"/>
                <a:sym typeface="Roboto Light"/>
              </a:rPr>
              <a:t>for cloud-scale infrastructures and applications</a:t>
            </a:r>
            <a:endParaRPr sz="2800">
              <a:solidFill>
                <a:schemeClr val="dk1"/>
              </a:solidFill>
              <a:latin typeface="Roboto Light"/>
              <a:ea typeface="Roboto Light"/>
              <a:cs typeface="Roboto Light"/>
              <a:sym typeface="Roboto Light"/>
            </a:endParaRPr>
          </a:p>
        </p:txBody>
      </p:sp>
      <p:pic>
        <p:nvPicPr>
          <p:cNvPr id="150" name="Google Shape;150;p33"/>
          <p:cNvPicPr preferRelativeResize="0"/>
          <p:nvPr/>
        </p:nvPicPr>
        <p:blipFill>
          <a:blip r:embed="rId3">
            <a:alphaModFix/>
          </a:blip>
          <a:stretch>
            <a:fillRect/>
          </a:stretch>
        </p:blipFill>
        <p:spPr>
          <a:xfrm>
            <a:off x="3598100" y="469875"/>
            <a:ext cx="1947811" cy="1947811"/>
          </a:xfrm>
          <a:prstGeom prst="rect">
            <a:avLst/>
          </a:prstGeom>
          <a:noFill/>
          <a:ln>
            <a:noFill/>
          </a:ln>
        </p:spPr>
      </p:pic>
      <p:sp>
        <p:nvSpPr>
          <p:cNvPr id="151" name="Google Shape;151;p33"/>
          <p:cNvSpPr/>
          <p:nvPr/>
        </p:nvSpPr>
        <p:spPr>
          <a:xfrm>
            <a:off x="7843100" y="4628550"/>
            <a:ext cx="612600" cy="471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3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0" name="Shape 530"/>
        <p:cNvGrpSpPr/>
        <p:nvPr/>
      </p:nvGrpSpPr>
      <p:grpSpPr>
        <a:xfrm>
          <a:off x="0" y="0"/>
          <a:ext cx="0" cy="0"/>
          <a:chOff x="0" y="0"/>
          <a:chExt cx="0" cy="0"/>
        </a:xfrm>
      </p:grpSpPr>
      <p:sp>
        <p:nvSpPr>
          <p:cNvPr id="531" name="Google Shape;531;p69"/>
          <p:cNvSpPr txBox="1"/>
          <p:nvPr/>
        </p:nvSpPr>
        <p:spPr>
          <a:xfrm>
            <a:off x="861450" y="1176300"/>
            <a:ext cx="7421100" cy="2790900"/>
          </a:xfrm>
          <a:prstGeom prst="rect">
            <a:avLst/>
          </a:prstGeom>
          <a:noFill/>
          <a:ln>
            <a:noFill/>
          </a:ln>
        </p:spPr>
        <p:txBody>
          <a:bodyPr anchorCtr="0" anchor="ctr" bIns="91425" lIns="91425" spcFirstLastPara="1" rIns="91425" wrap="square" tIns="91425">
            <a:noAutofit/>
          </a:bodyPr>
          <a:lstStyle/>
          <a:p>
            <a:pPr indent="-381000" lvl="0" marL="457200" rtl="0" algn="l">
              <a:lnSpc>
                <a:spcPct val="150000"/>
              </a:lnSpc>
              <a:spcBef>
                <a:spcPts val="0"/>
              </a:spcBef>
              <a:spcAft>
                <a:spcPts val="0"/>
              </a:spcAft>
              <a:buClr>
                <a:schemeClr val="dk1"/>
              </a:buClr>
              <a:buSzPts val="2400"/>
              <a:buFont typeface="Roboto Light"/>
              <a:buChar char="-"/>
            </a:pPr>
            <a:r>
              <a:rPr lang="en" sz="2400">
                <a:solidFill>
                  <a:schemeClr val="dk1"/>
                </a:solidFill>
                <a:latin typeface="Roboto Light"/>
                <a:ea typeface="Roboto Light"/>
                <a:cs typeface="Roboto Light"/>
                <a:sym typeface="Roboto Light"/>
              </a:rPr>
              <a:t>One base task per data source in </a:t>
            </a:r>
            <a:r>
              <a:rPr i="1" lang="en" sz="2400">
                <a:solidFill>
                  <a:srgbClr val="B45F06"/>
                </a:solidFill>
                <a:latin typeface="Roboto"/>
                <a:ea typeface="Roboto"/>
                <a:cs typeface="Roboto"/>
                <a:sym typeface="Roboto"/>
              </a:rPr>
              <a:t>Bronze</a:t>
            </a:r>
            <a:endParaRPr sz="2400">
              <a:solidFill>
                <a:srgbClr val="B45F06"/>
              </a:solidFill>
              <a:latin typeface="Roboto Light"/>
              <a:ea typeface="Roboto Light"/>
              <a:cs typeface="Roboto Light"/>
              <a:sym typeface="Roboto Light"/>
            </a:endParaRPr>
          </a:p>
          <a:p>
            <a:pPr indent="-381000" lvl="0" marL="457200" rtl="0" algn="l">
              <a:lnSpc>
                <a:spcPct val="150000"/>
              </a:lnSpc>
              <a:spcBef>
                <a:spcPts val="1000"/>
              </a:spcBef>
              <a:spcAft>
                <a:spcPts val="0"/>
              </a:spcAft>
              <a:buClr>
                <a:schemeClr val="dk1"/>
              </a:buClr>
              <a:buSzPts val="2400"/>
              <a:buFont typeface="Roboto Light"/>
              <a:buChar char="-"/>
            </a:pPr>
            <a:r>
              <a:rPr lang="en" sz="2400">
                <a:solidFill>
                  <a:schemeClr val="dk1"/>
                </a:solidFill>
                <a:latin typeface="Roboto Light"/>
                <a:ea typeface="Roboto Light"/>
                <a:cs typeface="Roboto Light"/>
                <a:sym typeface="Roboto Light"/>
              </a:rPr>
              <a:t>Objects are separated until </a:t>
            </a:r>
            <a:r>
              <a:rPr i="1" lang="en" sz="2400">
                <a:solidFill>
                  <a:srgbClr val="999999"/>
                </a:solidFill>
                <a:latin typeface="Roboto"/>
                <a:ea typeface="Roboto"/>
                <a:cs typeface="Roboto"/>
                <a:sym typeface="Roboto"/>
              </a:rPr>
              <a:t>Silver</a:t>
            </a:r>
            <a:endParaRPr sz="2400">
              <a:solidFill>
                <a:schemeClr val="dk1"/>
              </a:solidFill>
              <a:latin typeface="Roboto Light"/>
              <a:ea typeface="Roboto Light"/>
              <a:cs typeface="Roboto Light"/>
              <a:sym typeface="Roboto Light"/>
            </a:endParaRPr>
          </a:p>
          <a:p>
            <a:pPr indent="-381000" lvl="0" marL="457200" rtl="0" algn="l">
              <a:lnSpc>
                <a:spcPct val="150000"/>
              </a:lnSpc>
              <a:spcBef>
                <a:spcPts val="1000"/>
              </a:spcBef>
              <a:spcAft>
                <a:spcPts val="0"/>
              </a:spcAft>
              <a:buClr>
                <a:schemeClr val="dk1"/>
              </a:buClr>
              <a:buSzPts val="2400"/>
              <a:buFont typeface="Roboto Light"/>
              <a:buChar char="-"/>
            </a:pPr>
            <a:r>
              <a:rPr lang="en" sz="2400">
                <a:solidFill>
                  <a:schemeClr val="dk1"/>
                </a:solidFill>
                <a:latin typeface="Roboto Light"/>
                <a:ea typeface="Roboto Light"/>
                <a:cs typeface="Roboto Light"/>
                <a:sym typeface="Roboto Light"/>
              </a:rPr>
              <a:t>But they end up in the same form in </a:t>
            </a:r>
            <a:r>
              <a:rPr i="1" lang="en" sz="2400">
                <a:solidFill>
                  <a:srgbClr val="999999"/>
                </a:solidFill>
                <a:latin typeface="Roboto"/>
                <a:ea typeface="Roboto"/>
                <a:cs typeface="Roboto"/>
                <a:sym typeface="Roboto"/>
              </a:rPr>
              <a:t>Silver</a:t>
            </a:r>
            <a:endParaRPr i="1" sz="2400">
              <a:solidFill>
                <a:srgbClr val="999999"/>
              </a:solidFill>
              <a:latin typeface="Roboto"/>
              <a:ea typeface="Roboto"/>
              <a:cs typeface="Roboto"/>
              <a:sym typeface="Roboto"/>
            </a:endParaRPr>
          </a:p>
          <a:p>
            <a:pPr indent="-381000" lvl="0" marL="457200" rtl="0" algn="l">
              <a:lnSpc>
                <a:spcPct val="150000"/>
              </a:lnSpc>
              <a:spcBef>
                <a:spcPts val="1000"/>
              </a:spcBef>
              <a:spcAft>
                <a:spcPts val="1000"/>
              </a:spcAft>
              <a:buClr>
                <a:schemeClr val="dk1"/>
              </a:buClr>
              <a:buSzPts val="2400"/>
              <a:buFont typeface="Roboto Light"/>
              <a:buChar char="-"/>
            </a:pPr>
            <a:r>
              <a:rPr lang="en" sz="2400">
                <a:solidFill>
                  <a:schemeClr val="dk1"/>
                </a:solidFill>
                <a:latin typeface="Roboto Light"/>
                <a:ea typeface="Roboto Light"/>
                <a:cs typeface="Roboto Light"/>
                <a:sym typeface="Roboto Light"/>
              </a:rPr>
              <a:t>Column evolution is taken care of</a:t>
            </a:r>
            <a:r>
              <a:rPr lang="en" sz="2400">
                <a:solidFill>
                  <a:schemeClr val="dk1"/>
                </a:solidFill>
                <a:latin typeface="Roboto Light"/>
                <a:ea typeface="Roboto Light"/>
                <a:cs typeface="Roboto Light"/>
                <a:sym typeface="Roboto Light"/>
              </a:rPr>
              <a:t> in </a:t>
            </a:r>
            <a:r>
              <a:rPr i="1" lang="en" sz="2400">
                <a:solidFill>
                  <a:srgbClr val="999999"/>
                </a:solidFill>
                <a:latin typeface="Roboto"/>
                <a:ea typeface="Roboto"/>
                <a:cs typeface="Roboto"/>
                <a:sym typeface="Roboto"/>
              </a:rPr>
              <a:t>Silver</a:t>
            </a:r>
            <a:endParaRPr i="1" sz="2400">
              <a:solidFill>
                <a:srgbClr val="999999"/>
              </a:solidFill>
              <a:latin typeface="Roboto"/>
              <a:ea typeface="Roboto"/>
              <a:cs typeface="Roboto"/>
              <a:sym typeface="Roboto"/>
            </a:endParaRPr>
          </a:p>
        </p:txBody>
      </p:sp>
      <p:sp>
        <p:nvSpPr>
          <p:cNvPr id="532" name="Google Shape;532;p6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6" name="Shape 536"/>
        <p:cNvGrpSpPr/>
        <p:nvPr/>
      </p:nvGrpSpPr>
      <p:grpSpPr>
        <a:xfrm>
          <a:off x="0" y="0"/>
          <a:ext cx="0" cy="0"/>
          <a:chOff x="0" y="0"/>
          <a:chExt cx="0" cy="0"/>
        </a:xfrm>
      </p:grpSpPr>
      <p:sp>
        <p:nvSpPr>
          <p:cNvPr id="537" name="Google Shape;537;p70"/>
          <p:cNvSpPr txBox="1"/>
          <p:nvPr/>
        </p:nvSpPr>
        <p:spPr>
          <a:xfrm>
            <a:off x="3596600" y="595350"/>
            <a:ext cx="5179200" cy="3952800"/>
          </a:xfrm>
          <a:prstGeom prst="rect">
            <a:avLst/>
          </a:prstGeom>
          <a:noFill/>
          <a:ln>
            <a:noFill/>
          </a:ln>
        </p:spPr>
        <p:txBody>
          <a:bodyPr anchorCtr="0" anchor="ctr" bIns="91425" lIns="91425" spcFirstLastPara="1" rIns="91425" wrap="square" tIns="91425">
            <a:noAutofit/>
          </a:bodyPr>
          <a:lstStyle/>
          <a:p>
            <a:pPr indent="-355600" lvl="0" marL="457200" rtl="0" algn="l">
              <a:lnSpc>
                <a:spcPct val="150000"/>
              </a:lnSpc>
              <a:spcBef>
                <a:spcPts val="0"/>
              </a:spcBef>
              <a:spcAft>
                <a:spcPts val="0"/>
              </a:spcAft>
              <a:buClr>
                <a:srgbClr val="D9D9D9"/>
              </a:buClr>
              <a:buSzPts val="2000"/>
              <a:buFont typeface="Roboto Light"/>
              <a:buChar char="-"/>
            </a:pPr>
            <a:r>
              <a:rPr lang="en" sz="2000">
                <a:solidFill>
                  <a:srgbClr val="D9D9D9"/>
                </a:solidFill>
                <a:latin typeface="Roboto Light"/>
                <a:ea typeface="Roboto Light"/>
                <a:cs typeface="Roboto Light"/>
                <a:sym typeface="Roboto Light"/>
              </a:rPr>
              <a:t>Highly diverse data sources</a:t>
            </a:r>
            <a:endParaRPr sz="2000">
              <a:solidFill>
                <a:srgbClr val="D9D9D9"/>
              </a:solidFill>
              <a:latin typeface="Roboto Light"/>
              <a:ea typeface="Roboto Light"/>
              <a:cs typeface="Roboto Light"/>
              <a:sym typeface="Roboto Light"/>
            </a:endParaRPr>
          </a:p>
          <a:p>
            <a:pPr indent="-355600" lvl="0" marL="457200" rtl="0" algn="l">
              <a:lnSpc>
                <a:spcPct val="150000"/>
              </a:lnSpc>
              <a:spcBef>
                <a:spcPts val="0"/>
              </a:spcBef>
              <a:spcAft>
                <a:spcPts val="0"/>
              </a:spcAft>
              <a:buClr>
                <a:srgbClr val="D9D9D9"/>
              </a:buClr>
              <a:buSzPts val="2000"/>
              <a:buFont typeface="Roboto Light"/>
              <a:buChar char="-"/>
            </a:pPr>
            <a:r>
              <a:rPr lang="en" sz="2000">
                <a:solidFill>
                  <a:srgbClr val="D9D9D9"/>
                </a:solidFill>
                <a:latin typeface="Roboto Light"/>
                <a:ea typeface="Roboto Light"/>
                <a:cs typeface="Roboto Light"/>
                <a:sym typeface="Roboto Light"/>
              </a:rPr>
              <a:t>Evolving data sources</a:t>
            </a:r>
            <a:endParaRPr sz="2000">
              <a:solidFill>
                <a:srgbClr val="D9D9D9"/>
              </a:solidFill>
              <a:latin typeface="Roboto Light"/>
              <a:ea typeface="Roboto Light"/>
              <a:cs typeface="Roboto Light"/>
              <a:sym typeface="Roboto Light"/>
            </a:endParaRPr>
          </a:p>
          <a:p>
            <a:pPr indent="-355600" lvl="0" marL="457200" rtl="0" algn="l">
              <a:lnSpc>
                <a:spcPct val="150000"/>
              </a:lnSpc>
              <a:spcBef>
                <a:spcPts val="0"/>
              </a:spcBef>
              <a:spcAft>
                <a:spcPts val="0"/>
              </a:spcAft>
              <a:buClr>
                <a:srgbClr val="D9D9D9"/>
              </a:buClr>
              <a:buSzPts val="2000"/>
              <a:buFont typeface="Roboto Light"/>
              <a:buChar char="-"/>
            </a:pPr>
            <a:r>
              <a:rPr lang="en" sz="2000">
                <a:solidFill>
                  <a:srgbClr val="D9D9D9"/>
                </a:solidFill>
                <a:latin typeface="Roboto Light"/>
                <a:ea typeface="Roboto Light"/>
                <a:cs typeface="Roboto Light"/>
                <a:sym typeface="Roboto Light"/>
              </a:rPr>
              <a:t>Constant need for new sources</a:t>
            </a:r>
            <a:endParaRPr sz="2000">
              <a:solidFill>
                <a:srgbClr val="D9D9D9"/>
              </a:solidFill>
              <a:latin typeface="Roboto Light"/>
              <a:ea typeface="Roboto Light"/>
              <a:cs typeface="Roboto Light"/>
              <a:sym typeface="Roboto Light"/>
            </a:endParaRPr>
          </a:p>
          <a:p>
            <a:pPr indent="-355600" lvl="0" marL="457200" rtl="0" algn="l">
              <a:lnSpc>
                <a:spcPct val="150000"/>
              </a:lnSpc>
              <a:spcBef>
                <a:spcPts val="0"/>
              </a:spcBef>
              <a:spcAft>
                <a:spcPts val="0"/>
              </a:spcAft>
              <a:buClr>
                <a:schemeClr val="dk1"/>
              </a:buClr>
              <a:buSzPts val="2000"/>
              <a:buFont typeface="Roboto"/>
              <a:buChar char="-"/>
            </a:pPr>
            <a:r>
              <a:rPr lang="en" sz="2000">
                <a:solidFill>
                  <a:schemeClr val="dk1"/>
                </a:solidFill>
                <a:latin typeface="Roboto"/>
                <a:ea typeface="Roboto"/>
                <a:cs typeface="Roboto"/>
                <a:sym typeface="Roboto"/>
              </a:rPr>
              <a:t>Ease of backfilling</a:t>
            </a:r>
            <a:endParaRPr sz="2000">
              <a:solidFill>
                <a:schemeClr val="dk1"/>
              </a:solidFill>
              <a:latin typeface="Roboto"/>
              <a:ea typeface="Roboto"/>
              <a:cs typeface="Roboto"/>
              <a:sym typeface="Roboto"/>
            </a:endParaRPr>
          </a:p>
          <a:p>
            <a:pPr indent="-355600" lvl="0" marL="457200" rtl="0" algn="l">
              <a:lnSpc>
                <a:spcPct val="150000"/>
              </a:lnSpc>
              <a:spcBef>
                <a:spcPts val="0"/>
              </a:spcBef>
              <a:spcAft>
                <a:spcPts val="0"/>
              </a:spcAft>
              <a:buClr>
                <a:srgbClr val="D9D9D9"/>
              </a:buClr>
              <a:buSzPts val="2000"/>
              <a:buFont typeface="Roboto Light"/>
              <a:buChar char="-"/>
            </a:pPr>
            <a:r>
              <a:rPr lang="en" sz="2000">
                <a:solidFill>
                  <a:srgbClr val="D9D9D9"/>
                </a:solidFill>
                <a:latin typeface="Roboto Light"/>
                <a:ea typeface="Roboto Light"/>
                <a:cs typeface="Roboto Light"/>
                <a:sym typeface="Roboto Light"/>
              </a:rPr>
              <a:t>Long-term persistence</a:t>
            </a:r>
            <a:endParaRPr sz="2000">
              <a:solidFill>
                <a:srgbClr val="D9D9D9"/>
              </a:solidFill>
              <a:latin typeface="Roboto Light"/>
              <a:ea typeface="Roboto Light"/>
              <a:cs typeface="Roboto Light"/>
              <a:sym typeface="Roboto Light"/>
            </a:endParaRPr>
          </a:p>
          <a:p>
            <a:pPr indent="-355600" lvl="0" marL="457200" rtl="0" algn="l">
              <a:lnSpc>
                <a:spcPct val="150000"/>
              </a:lnSpc>
              <a:spcBef>
                <a:spcPts val="0"/>
              </a:spcBef>
              <a:spcAft>
                <a:spcPts val="0"/>
              </a:spcAft>
              <a:buClr>
                <a:srgbClr val="D9D9D9"/>
              </a:buClr>
              <a:buSzPts val="2000"/>
              <a:buFont typeface="Roboto Light"/>
              <a:buChar char="-"/>
            </a:pPr>
            <a:r>
              <a:rPr lang="en" sz="2000">
                <a:solidFill>
                  <a:srgbClr val="D9D9D9"/>
                </a:solidFill>
                <a:latin typeface="Roboto Light"/>
                <a:ea typeface="Roboto Light"/>
                <a:cs typeface="Roboto Light"/>
                <a:sym typeface="Roboto Light"/>
              </a:rPr>
              <a:t>Several levels of sensitivity</a:t>
            </a:r>
            <a:endParaRPr sz="2000">
              <a:solidFill>
                <a:srgbClr val="D9D9D9"/>
              </a:solidFill>
              <a:latin typeface="Roboto Light"/>
              <a:ea typeface="Roboto Light"/>
              <a:cs typeface="Roboto Light"/>
              <a:sym typeface="Roboto Light"/>
            </a:endParaRPr>
          </a:p>
          <a:p>
            <a:pPr indent="-355600" lvl="0" marL="457200" rtl="0" algn="l">
              <a:lnSpc>
                <a:spcPct val="150000"/>
              </a:lnSpc>
              <a:spcBef>
                <a:spcPts val="0"/>
              </a:spcBef>
              <a:spcAft>
                <a:spcPts val="0"/>
              </a:spcAft>
              <a:buClr>
                <a:srgbClr val="D9D9D9"/>
              </a:buClr>
              <a:buSzPts val="2000"/>
              <a:buFont typeface="Roboto Light"/>
              <a:buChar char="-"/>
            </a:pPr>
            <a:r>
              <a:rPr lang="en" sz="2000">
                <a:solidFill>
                  <a:srgbClr val="D9D9D9"/>
                </a:solidFill>
                <a:latin typeface="Roboto Light"/>
                <a:ea typeface="Roboto Light"/>
                <a:cs typeface="Roboto Light"/>
                <a:sym typeface="Roboto Light"/>
              </a:rPr>
              <a:t>Reliable and robust</a:t>
            </a:r>
            <a:endParaRPr sz="2000">
              <a:solidFill>
                <a:srgbClr val="D9D9D9"/>
              </a:solidFill>
              <a:latin typeface="Roboto Light"/>
              <a:ea typeface="Roboto Light"/>
              <a:cs typeface="Roboto Light"/>
              <a:sym typeface="Roboto Light"/>
            </a:endParaRPr>
          </a:p>
        </p:txBody>
      </p:sp>
      <p:sp>
        <p:nvSpPr>
          <p:cNvPr id="538" name="Google Shape;538;p7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539" name="Google Shape;539;p70"/>
          <p:cNvSpPr/>
          <p:nvPr/>
        </p:nvSpPr>
        <p:spPr>
          <a:xfrm>
            <a:off x="0" y="0"/>
            <a:ext cx="3186300" cy="5143500"/>
          </a:xfrm>
          <a:prstGeom prst="rect">
            <a:avLst/>
          </a:prstGeom>
          <a:solidFill>
            <a:srgbClr val="D9D2E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 name="Google Shape;540;p70"/>
          <p:cNvSpPr txBox="1"/>
          <p:nvPr/>
        </p:nvSpPr>
        <p:spPr>
          <a:xfrm>
            <a:off x="447000" y="2056050"/>
            <a:ext cx="2292300" cy="10314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lang="en" sz="3000">
                <a:solidFill>
                  <a:schemeClr val="dk1"/>
                </a:solidFill>
                <a:latin typeface="Roboto Medium"/>
                <a:ea typeface="Roboto Medium"/>
                <a:cs typeface="Roboto Medium"/>
                <a:sym typeface="Roboto Medium"/>
              </a:rPr>
              <a:t>Challenges</a:t>
            </a:r>
            <a:endParaRPr sz="3000">
              <a:solidFill>
                <a:schemeClr val="dk1"/>
              </a:solidFill>
              <a:latin typeface="Roboto Medium"/>
              <a:ea typeface="Roboto Medium"/>
              <a:cs typeface="Roboto Medium"/>
              <a:sym typeface="Roboto Medium"/>
            </a:endParaRPr>
          </a:p>
          <a:p>
            <a:pPr indent="0" lvl="0" marL="0" rtl="0" algn="ctr">
              <a:lnSpc>
                <a:spcPct val="90000"/>
              </a:lnSpc>
              <a:spcBef>
                <a:spcPts val="0"/>
              </a:spcBef>
              <a:spcAft>
                <a:spcPts val="0"/>
              </a:spcAft>
              <a:buNone/>
            </a:pPr>
            <a:r>
              <a:rPr lang="en" sz="3000">
                <a:solidFill>
                  <a:schemeClr val="dk1"/>
                </a:solidFill>
                <a:latin typeface="Roboto Medium"/>
                <a:ea typeface="Roboto Medium"/>
                <a:cs typeface="Roboto Medium"/>
                <a:sym typeface="Roboto Medium"/>
              </a:rPr>
              <a:t>accepted</a:t>
            </a:r>
            <a:endParaRPr sz="3000">
              <a:solidFill>
                <a:schemeClr val="dk1"/>
              </a:solidFill>
              <a:latin typeface="Roboto Medium"/>
              <a:ea typeface="Roboto Medium"/>
              <a:cs typeface="Roboto Medium"/>
              <a:sym typeface="Roboto Medium"/>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44" name="Shape 544"/>
        <p:cNvGrpSpPr/>
        <p:nvPr/>
      </p:nvGrpSpPr>
      <p:grpSpPr>
        <a:xfrm>
          <a:off x="0" y="0"/>
          <a:ext cx="0" cy="0"/>
          <a:chOff x="0" y="0"/>
          <a:chExt cx="0" cy="0"/>
        </a:xfrm>
      </p:grpSpPr>
      <p:sp>
        <p:nvSpPr>
          <p:cNvPr id="545" name="Google Shape;545;p71"/>
          <p:cNvSpPr txBox="1"/>
          <p:nvPr/>
        </p:nvSpPr>
        <p:spPr>
          <a:xfrm>
            <a:off x="1194150" y="2200375"/>
            <a:ext cx="6755700" cy="2187300"/>
          </a:xfrm>
          <a:prstGeom prst="rect">
            <a:avLst/>
          </a:prstGeom>
          <a:noFill/>
          <a:ln>
            <a:noFill/>
          </a:ln>
        </p:spPr>
        <p:txBody>
          <a:bodyPr anchorCtr="0" anchor="ctr" bIns="91425" lIns="91425" spcFirstLastPara="1" rIns="91425" wrap="square" tIns="91425">
            <a:noAutofit/>
          </a:bodyPr>
          <a:lstStyle/>
          <a:p>
            <a:pPr indent="0" lvl="0" marL="0" rtl="0" algn="ctr">
              <a:lnSpc>
                <a:spcPct val="150000"/>
              </a:lnSpc>
              <a:spcBef>
                <a:spcPts val="0"/>
              </a:spcBef>
              <a:spcAft>
                <a:spcPts val="0"/>
              </a:spcAft>
              <a:buNone/>
            </a:pPr>
            <a:r>
              <a:rPr lang="en" sz="2400">
                <a:solidFill>
                  <a:schemeClr val="dk1"/>
                </a:solidFill>
                <a:latin typeface="Roboto Light"/>
                <a:ea typeface="Roboto Light"/>
                <a:cs typeface="Roboto Light"/>
                <a:sym typeface="Roboto Light"/>
              </a:rPr>
              <a:t>Logic is wrong or we have to tweak our objects?</a:t>
            </a:r>
            <a:endParaRPr sz="2400">
              <a:solidFill>
                <a:schemeClr val="dk1"/>
              </a:solidFill>
              <a:latin typeface="Roboto Light"/>
              <a:ea typeface="Roboto Light"/>
              <a:cs typeface="Roboto Light"/>
              <a:sym typeface="Roboto Light"/>
            </a:endParaRPr>
          </a:p>
          <a:p>
            <a:pPr indent="0" lvl="0" marL="0" rtl="0" algn="ctr">
              <a:lnSpc>
                <a:spcPct val="150000"/>
              </a:lnSpc>
              <a:spcBef>
                <a:spcPts val="0"/>
              </a:spcBef>
              <a:spcAft>
                <a:spcPts val="1000"/>
              </a:spcAft>
              <a:buNone/>
            </a:pPr>
            <a:br>
              <a:rPr lang="en" sz="2000">
                <a:solidFill>
                  <a:schemeClr val="dk1"/>
                </a:solidFill>
                <a:latin typeface="Roboto Light"/>
                <a:ea typeface="Roboto Light"/>
                <a:cs typeface="Roboto Light"/>
                <a:sym typeface="Roboto Light"/>
              </a:rPr>
            </a:br>
            <a:r>
              <a:rPr lang="en" sz="2000">
                <a:solidFill>
                  <a:schemeClr val="dk1"/>
                </a:solidFill>
                <a:latin typeface="Roboto Light"/>
                <a:ea typeface="Roboto Light"/>
                <a:cs typeface="Roboto Light"/>
                <a:sym typeface="Roboto Light"/>
              </a:rPr>
              <a:t>We only need to backfill from the tier </a:t>
            </a:r>
            <a:br>
              <a:rPr lang="en" sz="2000">
                <a:solidFill>
                  <a:schemeClr val="dk1"/>
                </a:solidFill>
                <a:latin typeface="Roboto Light"/>
                <a:ea typeface="Roboto Light"/>
                <a:cs typeface="Roboto Light"/>
                <a:sym typeface="Roboto Light"/>
              </a:rPr>
            </a:br>
            <a:r>
              <a:rPr lang="en" sz="2000">
                <a:solidFill>
                  <a:schemeClr val="dk1"/>
                </a:solidFill>
                <a:latin typeface="Roboto Light"/>
                <a:ea typeface="Roboto Light"/>
                <a:cs typeface="Roboto Light"/>
                <a:sym typeface="Roboto Light"/>
              </a:rPr>
              <a:t>that was impacted by the change</a:t>
            </a:r>
            <a:endParaRPr sz="2400">
              <a:solidFill>
                <a:schemeClr val="dk1"/>
              </a:solidFill>
              <a:latin typeface="Roboto Medium"/>
              <a:ea typeface="Roboto Medium"/>
              <a:cs typeface="Roboto Medium"/>
              <a:sym typeface="Roboto Medium"/>
            </a:endParaRPr>
          </a:p>
        </p:txBody>
      </p:sp>
      <p:sp>
        <p:nvSpPr>
          <p:cNvPr id="546" name="Google Shape;546;p71"/>
          <p:cNvSpPr txBox="1"/>
          <p:nvPr/>
        </p:nvSpPr>
        <p:spPr>
          <a:xfrm>
            <a:off x="2401950" y="805475"/>
            <a:ext cx="4340100" cy="8247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lang="en" sz="3000">
                <a:solidFill>
                  <a:schemeClr val="dk1"/>
                </a:solidFill>
                <a:latin typeface="Roboto Medium"/>
                <a:ea typeface="Roboto Medium"/>
                <a:cs typeface="Roboto Medium"/>
                <a:sym typeface="Roboto Medium"/>
              </a:rPr>
              <a:t>Tiers  ~  Checkpoints</a:t>
            </a:r>
            <a:endParaRPr sz="3000"/>
          </a:p>
        </p:txBody>
      </p:sp>
      <p:sp>
        <p:nvSpPr>
          <p:cNvPr id="547" name="Google Shape;547;p7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51" name="Shape 551"/>
        <p:cNvGrpSpPr/>
        <p:nvPr/>
      </p:nvGrpSpPr>
      <p:grpSpPr>
        <a:xfrm>
          <a:off x="0" y="0"/>
          <a:ext cx="0" cy="0"/>
          <a:chOff x="0" y="0"/>
          <a:chExt cx="0" cy="0"/>
        </a:xfrm>
      </p:grpSpPr>
      <p:sp>
        <p:nvSpPr>
          <p:cNvPr id="552" name="Google Shape;552;p72"/>
          <p:cNvSpPr/>
          <p:nvPr/>
        </p:nvSpPr>
        <p:spPr>
          <a:xfrm>
            <a:off x="3241350" y="1953150"/>
            <a:ext cx="4872600" cy="1237200"/>
          </a:xfrm>
          <a:prstGeom prst="rect">
            <a:avLst/>
          </a:prstGeom>
          <a:no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53" name="Google Shape;553;p72"/>
          <p:cNvCxnSpPr/>
          <p:nvPr/>
        </p:nvCxnSpPr>
        <p:spPr>
          <a:xfrm>
            <a:off x="1144250" y="2457700"/>
            <a:ext cx="1772400" cy="0"/>
          </a:xfrm>
          <a:prstGeom prst="straightConnector1">
            <a:avLst/>
          </a:prstGeom>
          <a:noFill/>
          <a:ln cap="flat" cmpd="sng" w="38100">
            <a:solidFill>
              <a:srgbClr val="B45F06"/>
            </a:solidFill>
            <a:prstDash val="solid"/>
            <a:round/>
            <a:headEnd len="med" w="med" type="none"/>
            <a:tailEnd len="med" w="med" type="none"/>
          </a:ln>
        </p:spPr>
      </p:cxnSp>
      <p:sp>
        <p:nvSpPr>
          <p:cNvPr id="554" name="Google Shape;554;p72"/>
          <p:cNvSpPr txBox="1"/>
          <p:nvPr/>
        </p:nvSpPr>
        <p:spPr>
          <a:xfrm>
            <a:off x="1209350" y="2538700"/>
            <a:ext cx="1642200" cy="4968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2400">
                <a:solidFill>
                  <a:srgbClr val="B45F06"/>
                </a:solidFill>
                <a:latin typeface="Roboto"/>
                <a:ea typeface="Roboto"/>
                <a:cs typeface="Roboto"/>
                <a:sym typeface="Roboto"/>
              </a:rPr>
              <a:t>Bronze</a:t>
            </a:r>
            <a:endParaRPr b="1" sz="2400">
              <a:solidFill>
                <a:srgbClr val="B45F06"/>
              </a:solidFill>
              <a:latin typeface="Roboto"/>
              <a:ea typeface="Roboto"/>
              <a:cs typeface="Roboto"/>
              <a:sym typeface="Roboto"/>
            </a:endParaRPr>
          </a:p>
        </p:txBody>
      </p:sp>
      <p:cxnSp>
        <p:nvCxnSpPr>
          <p:cNvPr id="555" name="Google Shape;555;p72"/>
          <p:cNvCxnSpPr/>
          <p:nvPr/>
        </p:nvCxnSpPr>
        <p:spPr>
          <a:xfrm>
            <a:off x="3525600" y="2457700"/>
            <a:ext cx="1772400" cy="0"/>
          </a:xfrm>
          <a:prstGeom prst="straightConnector1">
            <a:avLst/>
          </a:prstGeom>
          <a:noFill/>
          <a:ln cap="flat" cmpd="sng" w="38100">
            <a:solidFill>
              <a:srgbClr val="999999"/>
            </a:solidFill>
            <a:prstDash val="solid"/>
            <a:round/>
            <a:headEnd len="med" w="med" type="none"/>
            <a:tailEnd len="med" w="med" type="none"/>
          </a:ln>
        </p:spPr>
      </p:cxnSp>
      <p:sp>
        <p:nvSpPr>
          <p:cNvPr id="556" name="Google Shape;556;p72"/>
          <p:cNvSpPr txBox="1"/>
          <p:nvPr/>
        </p:nvSpPr>
        <p:spPr>
          <a:xfrm>
            <a:off x="3590700" y="2538700"/>
            <a:ext cx="1642200" cy="4968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2400">
                <a:solidFill>
                  <a:srgbClr val="999999"/>
                </a:solidFill>
                <a:latin typeface="Roboto"/>
                <a:ea typeface="Roboto"/>
                <a:cs typeface="Roboto"/>
                <a:sym typeface="Roboto"/>
              </a:rPr>
              <a:t>Silver</a:t>
            </a:r>
            <a:endParaRPr b="1" sz="2400">
              <a:solidFill>
                <a:srgbClr val="999999"/>
              </a:solidFill>
              <a:latin typeface="Roboto"/>
              <a:ea typeface="Roboto"/>
              <a:cs typeface="Roboto"/>
              <a:sym typeface="Roboto"/>
            </a:endParaRPr>
          </a:p>
        </p:txBody>
      </p:sp>
      <p:cxnSp>
        <p:nvCxnSpPr>
          <p:cNvPr id="557" name="Google Shape;557;p72"/>
          <p:cNvCxnSpPr/>
          <p:nvPr/>
        </p:nvCxnSpPr>
        <p:spPr>
          <a:xfrm>
            <a:off x="5947050" y="2457700"/>
            <a:ext cx="1772400" cy="0"/>
          </a:xfrm>
          <a:prstGeom prst="straightConnector1">
            <a:avLst/>
          </a:prstGeom>
          <a:noFill/>
          <a:ln cap="flat" cmpd="sng" w="38100">
            <a:solidFill>
              <a:srgbClr val="E0A800"/>
            </a:solidFill>
            <a:prstDash val="solid"/>
            <a:round/>
            <a:headEnd len="med" w="med" type="none"/>
            <a:tailEnd len="med" w="med" type="none"/>
          </a:ln>
        </p:spPr>
      </p:cxnSp>
      <p:sp>
        <p:nvSpPr>
          <p:cNvPr id="558" name="Google Shape;558;p72"/>
          <p:cNvSpPr txBox="1"/>
          <p:nvPr/>
        </p:nvSpPr>
        <p:spPr>
          <a:xfrm>
            <a:off x="6012150" y="2538700"/>
            <a:ext cx="1642200" cy="4968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2400">
                <a:solidFill>
                  <a:srgbClr val="E0A800"/>
                </a:solidFill>
                <a:latin typeface="Roboto"/>
                <a:ea typeface="Roboto"/>
                <a:cs typeface="Roboto"/>
                <a:sym typeface="Roboto"/>
              </a:rPr>
              <a:t>Gold</a:t>
            </a:r>
            <a:endParaRPr b="1" sz="2400">
              <a:solidFill>
                <a:srgbClr val="E0A800"/>
              </a:solidFill>
              <a:latin typeface="Roboto"/>
              <a:ea typeface="Roboto"/>
              <a:cs typeface="Roboto"/>
              <a:sym typeface="Roboto"/>
            </a:endParaRPr>
          </a:p>
        </p:txBody>
      </p:sp>
      <p:sp>
        <p:nvSpPr>
          <p:cNvPr id="559" name="Google Shape;559;p72"/>
          <p:cNvSpPr txBox="1"/>
          <p:nvPr/>
        </p:nvSpPr>
        <p:spPr>
          <a:xfrm>
            <a:off x="2542800" y="101850"/>
            <a:ext cx="4058400" cy="614400"/>
          </a:xfrm>
          <a:prstGeom prst="rect">
            <a:avLst/>
          </a:prstGeom>
          <a:noFill/>
          <a:ln>
            <a:noFill/>
          </a:ln>
        </p:spPr>
        <p:txBody>
          <a:bodyPr anchorCtr="0" anchor="t" bIns="91425" lIns="91425" spcFirstLastPara="1" rIns="91425" wrap="square" tIns="91425">
            <a:noAutofit/>
          </a:bodyPr>
          <a:lstStyle/>
          <a:p>
            <a:pPr indent="0" lvl="0" marL="0" rtl="0" algn="ctr">
              <a:lnSpc>
                <a:spcPct val="90000"/>
              </a:lnSpc>
              <a:spcBef>
                <a:spcPts val="0"/>
              </a:spcBef>
              <a:spcAft>
                <a:spcPts val="0"/>
              </a:spcAft>
              <a:buNone/>
            </a:pPr>
            <a:r>
              <a:rPr b="1" lang="en" sz="3000">
                <a:latin typeface="Roboto"/>
                <a:ea typeface="Roboto"/>
                <a:cs typeface="Roboto"/>
                <a:sym typeface="Roboto"/>
              </a:rPr>
              <a:t>Adding new columns</a:t>
            </a:r>
            <a:endParaRPr sz="3000">
              <a:latin typeface="Roboto Thin"/>
              <a:ea typeface="Roboto Thin"/>
              <a:cs typeface="Roboto Thin"/>
              <a:sym typeface="Roboto Thin"/>
            </a:endParaRPr>
          </a:p>
        </p:txBody>
      </p:sp>
      <p:sp>
        <p:nvSpPr>
          <p:cNvPr id="560" name="Google Shape;560;p7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52"/>
                                        </p:tgtEl>
                                        <p:attrNameLst>
                                          <p:attrName>style.visibility</p:attrName>
                                        </p:attrNameLst>
                                      </p:cBhvr>
                                      <p:to>
                                        <p:strVal val="visible"/>
                                      </p:to>
                                    </p:set>
                                  </p:childTnLst>
                                </p:cTn>
                              </p:par>
                            </p:childTnLst>
                          </p:cTn>
                        </p:par>
                        <p:par>
                          <p:cTn fill="hold">
                            <p:stCondLst>
                              <p:cond delay="1000"/>
                            </p:stCondLst>
                            <p:childTnLst>
                              <p:par>
                                <p:cTn fill="hold" nodeType="afterEffect" presetClass="entr" presetID="1" presetSubtype="0">
                                  <p:stCondLst>
                                    <p:cond delay="0"/>
                                  </p:stCondLst>
                                  <p:childTnLst>
                                    <p:set>
                                      <p:cBhvr>
                                        <p:cTn dur="1" fill="hold">
                                          <p:stCondLst>
                                            <p:cond delay="0"/>
                                          </p:stCondLst>
                                        </p:cTn>
                                        <p:tgtEl>
                                          <p:spTgt spid="55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56"/>
                                        </p:tgtEl>
                                        <p:attrNameLst>
                                          <p:attrName>style.visibility</p:attrName>
                                        </p:attrNameLst>
                                      </p:cBhvr>
                                      <p:to>
                                        <p:strVal val="visible"/>
                                      </p:to>
                                    </p:set>
                                  </p:childTnLst>
                                </p:cTn>
                              </p:par>
                            </p:childTnLst>
                          </p:cTn>
                        </p:par>
                        <p:par>
                          <p:cTn fill="hold">
                            <p:stCondLst>
                              <p:cond delay="1300"/>
                            </p:stCondLst>
                            <p:childTnLst>
                              <p:par>
                                <p:cTn fill="hold" nodeType="afterEffect" presetClass="entr" presetID="1" presetSubtype="0">
                                  <p:stCondLst>
                                    <p:cond delay="0"/>
                                  </p:stCondLst>
                                  <p:childTnLst>
                                    <p:set>
                                      <p:cBhvr>
                                        <p:cTn dur="1" fill="hold">
                                          <p:stCondLst>
                                            <p:cond delay="0"/>
                                          </p:stCondLst>
                                        </p:cTn>
                                        <p:tgtEl>
                                          <p:spTgt spid="55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5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64" name="Shape 564"/>
        <p:cNvGrpSpPr/>
        <p:nvPr/>
      </p:nvGrpSpPr>
      <p:grpSpPr>
        <a:xfrm>
          <a:off x="0" y="0"/>
          <a:ext cx="0" cy="0"/>
          <a:chOff x="0" y="0"/>
          <a:chExt cx="0" cy="0"/>
        </a:xfrm>
      </p:grpSpPr>
      <p:sp>
        <p:nvSpPr>
          <p:cNvPr id="565" name="Google Shape;565;p73"/>
          <p:cNvSpPr/>
          <p:nvPr/>
        </p:nvSpPr>
        <p:spPr>
          <a:xfrm>
            <a:off x="5631400" y="1953150"/>
            <a:ext cx="2416500" cy="1237200"/>
          </a:xfrm>
          <a:prstGeom prst="rect">
            <a:avLst/>
          </a:prstGeom>
          <a:no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 name="Google Shape;566;p73"/>
          <p:cNvSpPr txBox="1"/>
          <p:nvPr/>
        </p:nvSpPr>
        <p:spPr>
          <a:xfrm>
            <a:off x="2284050" y="101850"/>
            <a:ext cx="4575900" cy="614400"/>
          </a:xfrm>
          <a:prstGeom prst="rect">
            <a:avLst/>
          </a:prstGeom>
          <a:noFill/>
          <a:ln>
            <a:noFill/>
          </a:ln>
        </p:spPr>
        <p:txBody>
          <a:bodyPr anchorCtr="0" anchor="t" bIns="91425" lIns="91425" spcFirstLastPara="1" rIns="91425" wrap="square" tIns="91425">
            <a:noAutofit/>
          </a:bodyPr>
          <a:lstStyle/>
          <a:p>
            <a:pPr indent="0" lvl="0" marL="0" rtl="0" algn="ctr">
              <a:lnSpc>
                <a:spcPct val="90000"/>
              </a:lnSpc>
              <a:spcBef>
                <a:spcPts val="0"/>
              </a:spcBef>
              <a:spcAft>
                <a:spcPts val="0"/>
              </a:spcAft>
              <a:buNone/>
            </a:pPr>
            <a:r>
              <a:rPr b="1" lang="en" sz="3000">
                <a:latin typeface="Roboto"/>
                <a:ea typeface="Roboto"/>
                <a:cs typeface="Roboto"/>
                <a:sym typeface="Roboto"/>
              </a:rPr>
              <a:t>Tweaking business logic</a:t>
            </a:r>
            <a:endParaRPr sz="3000">
              <a:latin typeface="Roboto Thin"/>
              <a:ea typeface="Roboto Thin"/>
              <a:cs typeface="Roboto Thin"/>
              <a:sym typeface="Roboto Thin"/>
            </a:endParaRPr>
          </a:p>
        </p:txBody>
      </p:sp>
      <p:cxnSp>
        <p:nvCxnSpPr>
          <p:cNvPr id="567" name="Google Shape;567;p73"/>
          <p:cNvCxnSpPr/>
          <p:nvPr/>
        </p:nvCxnSpPr>
        <p:spPr>
          <a:xfrm>
            <a:off x="1150650" y="2457700"/>
            <a:ext cx="1772400" cy="0"/>
          </a:xfrm>
          <a:prstGeom prst="straightConnector1">
            <a:avLst/>
          </a:prstGeom>
          <a:noFill/>
          <a:ln cap="flat" cmpd="sng" w="38100">
            <a:solidFill>
              <a:srgbClr val="B45F06"/>
            </a:solidFill>
            <a:prstDash val="solid"/>
            <a:round/>
            <a:headEnd len="med" w="med" type="none"/>
            <a:tailEnd len="med" w="med" type="none"/>
          </a:ln>
        </p:spPr>
      </p:cxnSp>
      <p:sp>
        <p:nvSpPr>
          <p:cNvPr id="568" name="Google Shape;568;p73"/>
          <p:cNvSpPr txBox="1"/>
          <p:nvPr/>
        </p:nvSpPr>
        <p:spPr>
          <a:xfrm>
            <a:off x="1215750" y="2538700"/>
            <a:ext cx="1642200" cy="4968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2400">
                <a:solidFill>
                  <a:srgbClr val="B45F06"/>
                </a:solidFill>
                <a:latin typeface="Roboto"/>
                <a:ea typeface="Roboto"/>
                <a:cs typeface="Roboto"/>
                <a:sym typeface="Roboto"/>
              </a:rPr>
              <a:t>Bronze</a:t>
            </a:r>
            <a:endParaRPr b="1" sz="2400">
              <a:solidFill>
                <a:srgbClr val="B45F06"/>
              </a:solidFill>
              <a:latin typeface="Roboto"/>
              <a:ea typeface="Roboto"/>
              <a:cs typeface="Roboto"/>
              <a:sym typeface="Roboto"/>
            </a:endParaRPr>
          </a:p>
        </p:txBody>
      </p:sp>
      <p:cxnSp>
        <p:nvCxnSpPr>
          <p:cNvPr id="569" name="Google Shape;569;p73"/>
          <p:cNvCxnSpPr/>
          <p:nvPr/>
        </p:nvCxnSpPr>
        <p:spPr>
          <a:xfrm>
            <a:off x="3532000" y="2457700"/>
            <a:ext cx="1772400" cy="0"/>
          </a:xfrm>
          <a:prstGeom prst="straightConnector1">
            <a:avLst/>
          </a:prstGeom>
          <a:noFill/>
          <a:ln cap="flat" cmpd="sng" w="38100">
            <a:solidFill>
              <a:srgbClr val="999999"/>
            </a:solidFill>
            <a:prstDash val="solid"/>
            <a:round/>
            <a:headEnd len="med" w="med" type="none"/>
            <a:tailEnd len="med" w="med" type="none"/>
          </a:ln>
        </p:spPr>
      </p:cxnSp>
      <p:sp>
        <p:nvSpPr>
          <p:cNvPr id="570" name="Google Shape;570;p73"/>
          <p:cNvSpPr txBox="1"/>
          <p:nvPr/>
        </p:nvSpPr>
        <p:spPr>
          <a:xfrm>
            <a:off x="3597100" y="2538700"/>
            <a:ext cx="1642200" cy="4968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2400">
                <a:solidFill>
                  <a:srgbClr val="999999"/>
                </a:solidFill>
                <a:latin typeface="Roboto"/>
                <a:ea typeface="Roboto"/>
                <a:cs typeface="Roboto"/>
                <a:sym typeface="Roboto"/>
              </a:rPr>
              <a:t>Silver</a:t>
            </a:r>
            <a:endParaRPr b="1" sz="2400">
              <a:solidFill>
                <a:srgbClr val="999999"/>
              </a:solidFill>
              <a:latin typeface="Roboto"/>
              <a:ea typeface="Roboto"/>
              <a:cs typeface="Roboto"/>
              <a:sym typeface="Roboto"/>
            </a:endParaRPr>
          </a:p>
        </p:txBody>
      </p:sp>
      <p:cxnSp>
        <p:nvCxnSpPr>
          <p:cNvPr id="571" name="Google Shape;571;p73"/>
          <p:cNvCxnSpPr/>
          <p:nvPr/>
        </p:nvCxnSpPr>
        <p:spPr>
          <a:xfrm>
            <a:off x="5944700" y="2457700"/>
            <a:ext cx="1772400" cy="0"/>
          </a:xfrm>
          <a:prstGeom prst="straightConnector1">
            <a:avLst/>
          </a:prstGeom>
          <a:noFill/>
          <a:ln cap="flat" cmpd="sng" w="38100">
            <a:solidFill>
              <a:srgbClr val="E0A800"/>
            </a:solidFill>
            <a:prstDash val="solid"/>
            <a:round/>
            <a:headEnd len="med" w="med" type="none"/>
            <a:tailEnd len="med" w="med" type="none"/>
          </a:ln>
        </p:spPr>
      </p:cxnSp>
      <p:sp>
        <p:nvSpPr>
          <p:cNvPr id="572" name="Google Shape;572;p73"/>
          <p:cNvSpPr txBox="1"/>
          <p:nvPr/>
        </p:nvSpPr>
        <p:spPr>
          <a:xfrm>
            <a:off x="6009800" y="2538700"/>
            <a:ext cx="1642200" cy="4968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2400">
                <a:solidFill>
                  <a:srgbClr val="E0A800"/>
                </a:solidFill>
                <a:latin typeface="Roboto"/>
                <a:ea typeface="Roboto"/>
                <a:cs typeface="Roboto"/>
                <a:sym typeface="Roboto"/>
              </a:rPr>
              <a:t>Gold</a:t>
            </a:r>
            <a:endParaRPr b="1" sz="2400">
              <a:solidFill>
                <a:srgbClr val="E0A800"/>
              </a:solidFill>
              <a:latin typeface="Roboto"/>
              <a:ea typeface="Roboto"/>
              <a:cs typeface="Roboto"/>
              <a:sym typeface="Roboto"/>
            </a:endParaRPr>
          </a:p>
        </p:txBody>
      </p:sp>
      <p:sp>
        <p:nvSpPr>
          <p:cNvPr id="573" name="Google Shape;573;p7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65"/>
                                        </p:tgtEl>
                                        <p:attrNameLst>
                                          <p:attrName>style.visibility</p:attrName>
                                        </p:attrNameLst>
                                      </p:cBhvr>
                                      <p:to>
                                        <p:strVal val="visible"/>
                                      </p:to>
                                    </p:set>
                                  </p:childTnLst>
                                </p:cTn>
                              </p:par>
                            </p:childTnLst>
                          </p:cTn>
                        </p:par>
                        <p:par>
                          <p:cTn fill="hold">
                            <p:stCondLst>
                              <p:cond delay="1000"/>
                            </p:stCondLst>
                            <p:childTnLst>
                              <p:par>
                                <p:cTn fill="hold" nodeType="afterEffect" presetClass="entr" presetID="1" presetSubtype="0">
                                  <p:stCondLst>
                                    <p:cond delay="0"/>
                                  </p:stCondLst>
                                  <p:childTnLst>
                                    <p:set>
                                      <p:cBhvr>
                                        <p:cTn dur="1" fill="hold">
                                          <p:stCondLst>
                                            <p:cond delay="0"/>
                                          </p:stCondLst>
                                        </p:cTn>
                                        <p:tgtEl>
                                          <p:spTgt spid="57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7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77" name="Shape 577"/>
        <p:cNvGrpSpPr/>
        <p:nvPr/>
      </p:nvGrpSpPr>
      <p:grpSpPr>
        <a:xfrm>
          <a:off x="0" y="0"/>
          <a:ext cx="0" cy="0"/>
          <a:chOff x="0" y="0"/>
          <a:chExt cx="0" cy="0"/>
        </a:xfrm>
      </p:grpSpPr>
      <p:sp>
        <p:nvSpPr>
          <p:cNvPr id="578" name="Google Shape;578;p74"/>
          <p:cNvSpPr txBox="1"/>
          <p:nvPr/>
        </p:nvSpPr>
        <p:spPr>
          <a:xfrm>
            <a:off x="3596600" y="595350"/>
            <a:ext cx="5179200" cy="3952800"/>
          </a:xfrm>
          <a:prstGeom prst="rect">
            <a:avLst/>
          </a:prstGeom>
          <a:noFill/>
          <a:ln>
            <a:noFill/>
          </a:ln>
        </p:spPr>
        <p:txBody>
          <a:bodyPr anchorCtr="0" anchor="ctr" bIns="91425" lIns="91425" spcFirstLastPara="1" rIns="91425" wrap="square" tIns="91425">
            <a:noAutofit/>
          </a:bodyPr>
          <a:lstStyle/>
          <a:p>
            <a:pPr indent="-355600" lvl="0" marL="457200" rtl="0" algn="l">
              <a:lnSpc>
                <a:spcPct val="150000"/>
              </a:lnSpc>
              <a:spcBef>
                <a:spcPts val="0"/>
              </a:spcBef>
              <a:spcAft>
                <a:spcPts val="0"/>
              </a:spcAft>
              <a:buClr>
                <a:srgbClr val="D9D9D9"/>
              </a:buClr>
              <a:buSzPts val="2000"/>
              <a:buFont typeface="Roboto Light"/>
              <a:buChar char="-"/>
            </a:pPr>
            <a:r>
              <a:rPr lang="en" sz="2000">
                <a:solidFill>
                  <a:srgbClr val="D9D9D9"/>
                </a:solidFill>
                <a:latin typeface="Roboto Light"/>
                <a:ea typeface="Roboto Light"/>
                <a:cs typeface="Roboto Light"/>
                <a:sym typeface="Roboto Light"/>
              </a:rPr>
              <a:t>Highly diverse data sources</a:t>
            </a:r>
            <a:endParaRPr sz="2000">
              <a:solidFill>
                <a:srgbClr val="D9D9D9"/>
              </a:solidFill>
              <a:latin typeface="Roboto Light"/>
              <a:ea typeface="Roboto Light"/>
              <a:cs typeface="Roboto Light"/>
              <a:sym typeface="Roboto Light"/>
            </a:endParaRPr>
          </a:p>
          <a:p>
            <a:pPr indent="-355600" lvl="0" marL="457200" rtl="0" algn="l">
              <a:lnSpc>
                <a:spcPct val="150000"/>
              </a:lnSpc>
              <a:spcBef>
                <a:spcPts val="0"/>
              </a:spcBef>
              <a:spcAft>
                <a:spcPts val="0"/>
              </a:spcAft>
              <a:buClr>
                <a:srgbClr val="D9D9D9"/>
              </a:buClr>
              <a:buSzPts val="2000"/>
              <a:buFont typeface="Roboto Light"/>
              <a:buChar char="-"/>
            </a:pPr>
            <a:r>
              <a:rPr lang="en" sz="2000">
                <a:solidFill>
                  <a:srgbClr val="D9D9D9"/>
                </a:solidFill>
                <a:latin typeface="Roboto Light"/>
                <a:ea typeface="Roboto Light"/>
                <a:cs typeface="Roboto Light"/>
                <a:sym typeface="Roboto Light"/>
              </a:rPr>
              <a:t>Evolving</a:t>
            </a:r>
            <a:r>
              <a:rPr lang="en" sz="2000">
                <a:solidFill>
                  <a:srgbClr val="D9D9D9"/>
                </a:solidFill>
                <a:latin typeface="Roboto Light"/>
                <a:ea typeface="Roboto Light"/>
                <a:cs typeface="Roboto Light"/>
                <a:sym typeface="Roboto Light"/>
              </a:rPr>
              <a:t> data sources</a:t>
            </a:r>
            <a:endParaRPr sz="2000">
              <a:solidFill>
                <a:srgbClr val="D9D9D9"/>
              </a:solidFill>
              <a:latin typeface="Roboto Light"/>
              <a:ea typeface="Roboto Light"/>
              <a:cs typeface="Roboto Light"/>
              <a:sym typeface="Roboto Light"/>
            </a:endParaRPr>
          </a:p>
          <a:p>
            <a:pPr indent="-355600" lvl="0" marL="457200" rtl="0" algn="l">
              <a:lnSpc>
                <a:spcPct val="150000"/>
              </a:lnSpc>
              <a:spcBef>
                <a:spcPts val="0"/>
              </a:spcBef>
              <a:spcAft>
                <a:spcPts val="0"/>
              </a:spcAft>
              <a:buClr>
                <a:srgbClr val="D9D9D9"/>
              </a:buClr>
              <a:buSzPts val="2000"/>
              <a:buFont typeface="Roboto Light"/>
              <a:buChar char="-"/>
            </a:pPr>
            <a:r>
              <a:rPr lang="en" sz="2000">
                <a:solidFill>
                  <a:srgbClr val="D9D9D9"/>
                </a:solidFill>
                <a:latin typeface="Roboto Light"/>
                <a:ea typeface="Roboto Light"/>
                <a:cs typeface="Roboto Light"/>
                <a:sym typeface="Roboto Light"/>
              </a:rPr>
              <a:t>Constant need for new sources</a:t>
            </a:r>
            <a:endParaRPr sz="2000">
              <a:solidFill>
                <a:srgbClr val="D9D9D9"/>
              </a:solidFill>
              <a:latin typeface="Roboto Light"/>
              <a:ea typeface="Roboto Light"/>
              <a:cs typeface="Roboto Light"/>
              <a:sym typeface="Roboto Light"/>
            </a:endParaRPr>
          </a:p>
          <a:p>
            <a:pPr indent="-355600" lvl="0" marL="457200" rtl="0" algn="l">
              <a:lnSpc>
                <a:spcPct val="150000"/>
              </a:lnSpc>
              <a:spcBef>
                <a:spcPts val="0"/>
              </a:spcBef>
              <a:spcAft>
                <a:spcPts val="0"/>
              </a:spcAft>
              <a:buClr>
                <a:srgbClr val="D9D9D9"/>
              </a:buClr>
              <a:buSzPts val="2000"/>
              <a:buFont typeface="Roboto Light"/>
              <a:buChar char="-"/>
            </a:pPr>
            <a:r>
              <a:rPr lang="en" sz="2000">
                <a:solidFill>
                  <a:srgbClr val="D9D9D9"/>
                </a:solidFill>
                <a:latin typeface="Roboto Light"/>
                <a:ea typeface="Roboto Light"/>
                <a:cs typeface="Roboto Light"/>
                <a:sym typeface="Roboto Light"/>
              </a:rPr>
              <a:t>Ease of backfilling</a:t>
            </a:r>
            <a:endParaRPr sz="2000">
              <a:solidFill>
                <a:srgbClr val="D9D9D9"/>
              </a:solidFill>
              <a:latin typeface="Roboto Light"/>
              <a:ea typeface="Roboto Light"/>
              <a:cs typeface="Roboto Light"/>
              <a:sym typeface="Roboto Light"/>
            </a:endParaRPr>
          </a:p>
          <a:p>
            <a:pPr indent="-355600" lvl="0" marL="457200" rtl="0" algn="l">
              <a:lnSpc>
                <a:spcPct val="150000"/>
              </a:lnSpc>
              <a:spcBef>
                <a:spcPts val="0"/>
              </a:spcBef>
              <a:spcAft>
                <a:spcPts val="0"/>
              </a:spcAft>
              <a:buClr>
                <a:schemeClr val="dk1"/>
              </a:buClr>
              <a:buSzPts val="2000"/>
              <a:buFont typeface="Roboto"/>
              <a:buChar char="-"/>
            </a:pPr>
            <a:r>
              <a:rPr lang="en" sz="2000">
                <a:solidFill>
                  <a:schemeClr val="dk1"/>
                </a:solidFill>
                <a:latin typeface="Roboto"/>
                <a:ea typeface="Roboto"/>
                <a:cs typeface="Roboto"/>
                <a:sym typeface="Roboto"/>
              </a:rPr>
              <a:t>Long-term persistence</a:t>
            </a:r>
            <a:endParaRPr sz="2000">
              <a:solidFill>
                <a:schemeClr val="dk1"/>
              </a:solidFill>
              <a:latin typeface="Roboto"/>
              <a:ea typeface="Roboto"/>
              <a:cs typeface="Roboto"/>
              <a:sym typeface="Roboto"/>
            </a:endParaRPr>
          </a:p>
          <a:p>
            <a:pPr indent="-355600" lvl="0" marL="457200" rtl="0" algn="l">
              <a:lnSpc>
                <a:spcPct val="150000"/>
              </a:lnSpc>
              <a:spcBef>
                <a:spcPts val="0"/>
              </a:spcBef>
              <a:spcAft>
                <a:spcPts val="0"/>
              </a:spcAft>
              <a:buClr>
                <a:srgbClr val="D9D9D9"/>
              </a:buClr>
              <a:buSzPts val="2000"/>
              <a:buFont typeface="Roboto Light"/>
              <a:buChar char="-"/>
            </a:pPr>
            <a:r>
              <a:rPr lang="en" sz="2000">
                <a:solidFill>
                  <a:srgbClr val="D9D9D9"/>
                </a:solidFill>
                <a:latin typeface="Roboto Light"/>
                <a:ea typeface="Roboto Light"/>
                <a:cs typeface="Roboto Light"/>
                <a:sym typeface="Roboto Light"/>
              </a:rPr>
              <a:t>Several levels of sensitivity</a:t>
            </a:r>
            <a:endParaRPr sz="2000">
              <a:solidFill>
                <a:srgbClr val="D9D9D9"/>
              </a:solidFill>
              <a:latin typeface="Roboto Light"/>
              <a:ea typeface="Roboto Light"/>
              <a:cs typeface="Roboto Light"/>
              <a:sym typeface="Roboto Light"/>
            </a:endParaRPr>
          </a:p>
          <a:p>
            <a:pPr indent="-355600" lvl="0" marL="457200" rtl="0" algn="l">
              <a:lnSpc>
                <a:spcPct val="150000"/>
              </a:lnSpc>
              <a:spcBef>
                <a:spcPts val="0"/>
              </a:spcBef>
              <a:spcAft>
                <a:spcPts val="0"/>
              </a:spcAft>
              <a:buClr>
                <a:srgbClr val="D9D9D9"/>
              </a:buClr>
              <a:buSzPts val="2000"/>
              <a:buFont typeface="Roboto Light"/>
              <a:buChar char="-"/>
            </a:pPr>
            <a:r>
              <a:rPr lang="en" sz="2000">
                <a:solidFill>
                  <a:srgbClr val="D9D9D9"/>
                </a:solidFill>
                <a:latin typeface="Roboto Light"/>
                <a:ea typeface="Roboto Light"/>
                <a:cs typeface="Roboto Light"/>
                <a:sym typeface="Roboto Light"/>
              </a:rPr>
              <a:t>Reliable and robust</a:t>
            </a:r>
            <a:endParaRPr sz="2000">
              <a:solidFill>
                <a:srgbClr val="D9D9D9"/>
              </a:solidFill>
              <a:latin typeface="Roboto Light"/>
              <a:ea typeface="Roboto Light"/>
              <a:cs typeface="Roboto Light"/>
              <a:sym typeface="Roboto Light"/>
            </a:endParaRPr>
          </a:p>
        </p:txBody>
      </p:sp>
      <p:sp>
        <p:nvSpPr>
          <p:cNvPr id="579" name="Google Shape;579;p7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580" name="Google Shape;580;p74"/>
          <p:cNvSpPr/>
          <p:nvPr/>
        </p:nvSpPr>
        <p:spPr>
          <a:xfrm>
            <a:off x="0" y="0"/>
            <a:ext cx="3186300" cy="5143500"/>
          </a:xfrm>
          <a:prstGeom prst="rect">
            <a:avLst/>
          </a:prstGeom>
          <a:solidFill>
            <a:srgbClr val="D9D2E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 name="Google Shape;581;p74"/>
          <p:cNvSpPr txBox="1"/>
          <p:nvPr/>
        </p:nvSpPr>
        <p:spPr>
          <a:xfrm>
            <a:off x="447000" y="2056050"/>
            <a:ext cx="2292300" cy="10314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lang="en" sz="3000">
                <a:solidFill>
                  <a:schemeClr val="dk1"/>
                </a:solidFill>
                <a:latin typeface="Roboto Medium"/>
                <a:ea typeface="Roboto Medium"/>
                <a:cs typeface="Roboto Medium"/>
                <a:sym typeface="Roboto Medium"/>
              </a:rPr>
              <a:t>Challenges</a:t>
            </a:r>
            <a:endParaRPr sz="3000">
              <a:solidFill>
                <a:schemeClr val="dk1"/>
              </a:solidFill>
              <a:latin typeface="Roboto Medium"/>
              <a:ea typeface="Roboto Medium"/>
              <a:cs typeface="Roboto Medium"/>
              <a:sym typeface="Roboto Medium"/>
            </a:endParaRPr>
          </a:p>
          <a:p>
            <a:pPr indent="0" lvl="0" marL="0" rtl="0" algn="ctr">
              <a:lnSpc>
                <a:spcPct val="90000"/>
              </a:lnSpc>
              <a:spcBef>
                <a:spcPts val="0"/>
              </a:spcBef>
              <a:spcAft>
                <a:spcPts val="0"/>
              </a:spcAft>
              <a:buNone/>
            </a:pPr>
            <a:r>
              <a:rPr lang="en" sz="3000">
                <a:solidFill>
                  <a:schemeClr val="dk1"/>
                </a:solidFill>
                <a:latin typeface="Roboto Medium"/>
                <a:ea typeface="Roboto Medium"/>
                <a:cs typeface="Roboto Medium"/>
                <a:sym typeface="Roboto Medium"/>
              </a:rPr>
              <a:t>accepted</a:t>
            </a:r>
            <a:endParaRPr sz="3000">
              <a:solidFill>
                <a:schemeClr val="dk1"/>
              </a:solidFill>
              <a:latin typeface="Roboto Medium"/>
              <a:ea typeface="Roboto Medium"/>
              <a:cs typeface="Roboto Medium"/>
              <a:sym typeface="Roboto Medium"/>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85" name="Shape 585"/>
        <p:cNvGrpSpPr/>
        <p:nvPr/>
      </p:nvGrpSpPr>
      <p:grpSpPr>
        <a:xfrm>
          <a:off x="0" y="0"/>
          <a:ext cx="0" cy="0"/>
          <a:chOff x="0" y="0"/>
          <a:chExt cx="0" cy="0"/>
        </a:xfrm>
      </p:grpSpPr>
      <p:sp>
        <p:nvSpPr>
          <p:cNvPr id="586" name="Google Shape;586;p7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587" name="Google Shape;587;p75"/>
          <p:cNvPicPr preferRelativeResize="0"/>
          <p:nvPr/>
        </p:nvPicPr>
        <p:blipFill>
          <a:blip r:embed="rId3">
            <a:alphaModFix/>
          </a:blip>
          <a:stretch>
            <a:fillRect/>
          </a:stretch>
        </p:blipFill>
        <p:spPr>
          <a:xfrm>
            <a:off x="341475" y="1929725"/>
            <a:ext cx="8461048" cy="1284050"/>
          </a:xfrm>
          <a:prstGeom prst="rect">
            <a:avLst/>
          </a:prstGeom>
          <a:noFill/>
          <a:ln>
            <a:noFill/>
          </a:ln>
        </p:spPr>
      </p:pic>
      <p:sp>
        <p:nvSpPr>
          <p:cNvPr id="588" name="Google Shape;588;p75"/>
          <p:cNvSpPr/>
          <p:nvPr/>
        </p:nvSpPr>
        <p:spPr>
          <a:xfrm>
            <a:off x="7877325" y="4537350"/>
            <a:ext cx="548700" cy="5544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92" name="Shape 592"/>
        <p:cNvGrpSpPr/>
        <p:nvPr/>
      </p:nvGrpSpPr>
      <p:grpSpPr>
        <a:xfrm>
          <a:off x="0" y="0"/>
          <a:ext cx="0" cy="0"/>
          <a:chOff x="0" y="0"/>
          <a:chExt cx="0" cy="0"/>
        </a:xfrm>
      </p:grpSpPr>
      <p:sp>
        <p:nvSpPr>
          <p:cNvPr id="593" name="Google Shape;593;p76"/>
          <p:cNvSpPr txBox="1"/>
          <p:nvPr/>
        </p:nvSpPr>
        <p:spPr>
          <a:xfrm>
            <a:off x="469475" y="1204500"/>
            <a:ext cx="8402100" cy="2069400"/>
          </a:xfrm>
          <a:prstGeom prst="rect">
            <a:avLst/>
          </a:prstGeom>
          <a:noFill/>
          <a:ln>
            <a:noFill/>
          </a:ln>
        </p:spPr>
        <p:txBody>
          <a:bodyPr anchorCtr="0" anchor="ctr" bIns="91425" lIns="91425" spcFirstLastPara="1" rIns="91425" wrap="square" tIns="91425">
            <a:noAutofit/>
          </a:bodyPr>
          <a:lstStyle/>
          <a:p>
            <a:pPr indent="0" lvl="0" marL="0" rtl="0" algn="l">
              <a:lnSpc>
                <a:spcPct val="150000"/>
              </a:lnSpc>
              <a:spcBef>
                <a:spcPts val="0"/>
              </a:spcBef>
              <a:spcAft>
                <a:spcPts val="0"/>
              </a:spcAft>
              <a:buNone/>
            </a:pPr>
            <a:r>
              <a:rPr lang="en" sz="2000">
                <a:solidFill>
                  <a:schemeClr val="dk1"/>
                </a:solidFill>
                <a:latin typeface="Roboto Light"/>
                <a:ea typeface="Roboto Light"/>
                <a:cs typeface="Roboto Light"/>
                <a:sym typeface="Roboto Light"/>
              </a:rPr>
              <a:t>We have the </a:t>
            </a:r>
            <a:r>
              <a:rPr lang="en" sz="2000">
                <a:solidFill>
                  <a:schemeClr val="dk1"/>
                </a:solidFill>
                <a:latin typeface="Roboto Light"/>
                <a:ea typeface="Roboto Light"/>
                <a:cs typeface="Roboto Light"/>
                <a:sym typeface="Roboto Light"/>
              </a:rPr>
              <a:t>whole history</a:t>
            </a:r>
            <a:r>
              <a:rPr lang="en" sz="2000">
                <a:solidFill>
                  <a:schemeClr val="dk1"/>
                </a:solidFill>
                <a:latin typeface="Roboto Light"/>
                <a:ea typeface="Roboto Light"/>
                <a:cs typeface="Roboto Light"/>
                <a:sym typeface="Roboto Light"/>
              </a:rPr>
              <a:t> in </a:t>
            </a:r>
            <a:r>
              <a:rPr i="1" lang="en" sz="2000">
                <a:solidFill>
                  <a:srgbClr val="B45F06"/>
                </a:solidFill>
                <a:latin typeface="Roboto Medium"/>
                <a:ea typeface="Roboto Medium"/>
                <a:cs typeface="Roboto Medium"/>
                <a:sym typeface="Roboto Medium"/>
              </a:rPr>
              <a:t>Bronze </a:t>
            </a:r>
            <a:r>
              <a:rPr lang="en" sz="2000">
                <a:solidFill>
                  <a:schemeClr val="dk1"/>
                </a:solidFill>
                <a:latin typeface="Roboto Light"/>
                <a:ea typeface="Roboto Light"/>
                <a:cs typeface="Roboto Light"/>
                <a:sym typeface="Roboto Light"/>
              </a:rPr>
              <a:t>and </a:t>
            </a:r>
            <a:r>
              <a:rPr i="1" lang="en" sz="2000">
                <a:solidFill>
                  <a:srgbClr val="999999"/>
                </a:solidFill>
                <a:latin typeface="Roboto Medium"/>
                <a:ea typeface="Roboto Medium"/>
                <a:cs typeface="Roboto Medium"/>
                <a:sym typeface="Roboto Medium"/>
              </a:rPr>
              <a:t>Silver</a:t>
            </a:r>
            <a:endParaRPr sz="2000">
              <a:solidFill>
                <a:srgbClr val="999999"/>
              </a:solidFill>
              <a:latin typeface="Roboto Light"/>
              <a:ea typeface="Roboto Light"/>
              <a:cs typeface="Roboto Light"/>
              <a:sym typeface="Roboto Light"/>
            </a:endParaRPr>
          </a:p>
          <a:p>
            <a:pPr indent="457200" lvl="0" marL="0" rtl="0" algn="l">
              <a:lnSpc>
                <a:spcPct val="150000"/>
              </a:lnSpc>
              <a:spcBef>
                <a:spcPts val="0"/>
              </a:spcBef>
              <a:spcAft>
                <a:spcPts val="0"/>
              </a:spcAft>
              <a:buNone/>
            </a:pPr>
            <a:r>
              <a:rPr lang="en" sz="2000">
                <a:solidFill>
                  <a:schemeClr val="dk1"/>
                </a:solidFill>
                <a:latin typeface="Roboto Light"/>
                <a:ea typeface="Roboto Light"/>
                <a:cs typeface="Roboto Light"/>
                <a:sym typeface="Roboto Light"/>
              </a:rPr>
              <a:t>→  </a:t>
            </a:r>
            <a:r>
              <a:rPr lang="en" sz="2000">
                <a:solidFill>
                  <a:schemeClr val="dk1"/>
                </a:solidFill>
                <a:latin typeface="Roboto Light"/>
                <a:ea typeface="Roboto Light"/>
                <a:cs typeface="Roboto Light"/>
                <a:sym typeface="Roboto Light"/>
              </a:rPr>
              <a:t>We can investigate historical state of the data at any point in time</a:t>
            </a:r>
            <a:endParaRPr sz="2000">
              <a:solidFill>
                <a:schemeClr val="dk1"/>
              </a:solidFill>
              <a:latin typeface="Roboto Light"/>
              <a:ea typeface="Roboto Light"/>
              <a:cs typeface="Roboto Light"/>
              <a:sym typeface="Roboto Light"/>
            </a:endParaRPr>
          </a:p>
        </p:txBody>
      </p:sp>
      <p:sp>
        <p:nvSpPr>
          <p:cNvPr id="594" name="Google Shape;594;p76"/>
          <p:cNvSpPr txBox="1"/>
          <p:nvPr/>
        </p:nvSpPr>
        <p:spPr>
          <a:xfrm>
            <a:off x="469475" y="272700"/>
            <a:ext cx="6063300" cy="931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sz="2400">
                <a:solidFill>
                  <a:schemeClr val="dk1"/>
                </a:solidFill>
                <a:latin typeface="Roboto Light"/>
                <a:ea typeface="Roboto Light"/>
                <a:cs typeface="Roboto Light"/>
                <a:sym typeface="Roboto Light"/>
              </a:rPr>
              <a:t>Data </a:t>
            </a:r>
            <a:r>
              <a:rPr lang="en" sz="2400">
                <a:solidFill>
                  <a:schemeClr val="dk1"/>
                </a:solidFill>
                <a:latin typeface="Roboto Light"/>
                <a:ea typeface="Roboto Light"/>
                <a:cs typeface="Roboto Light"/>
                <a:sym typeface="Roboto Light"/>
              </a:rPr>
              <a:t>change in the source?</a:t>
            </a:r>
            <a:endParaRPr/>
          </a:p>
        </p:txBody>
      </p:sp>
      <p:cxnSp>
        <p:nvCxnSpPr>
          <p:cNvPr id="595" name="Google Shape;595;p76"/>
          <p:cNvCxnSpPr/>
          <p:nvPr/>
        </p:nvCxnSpPr>
        <p:spPr>
          <a:xfrm>
            <a:off x="4778850" y="3746561"/>
            <a:ext cx="1772400" cy="0"/>
          </a:xfrm>
          <a:prstGeom prst="straightConnector1">
            <a:avLst/>
          </a:prstGeom>
          <a:noFill/>
          <a:ln cap="flat" cmpd="sng" w="38100">
            <a:solidFill>
              <a:srgbClr val="B45F06"/>
            </a:solidFill>
            <a:prstDash val="solid"/>
            <a:round/>
            <a:headEnd len="med" w="med" type="none"/>
            <a:tailEnd len="med" w="med" type="none"/>
          </a:ln>
        </p:spPr>
      </p:cxnSp>
      <p:sp>
        <p:nvSpPr>
          <p:cNvPr id="596" name="Google Shape;596;p76"/>
          <p:cNvSpPr txBox="1"/>
          <p:nvPr/>
        </p:nvSpPr>
        <p:spPr>
          <a:xfrm>
            <a:off x="4843950" y="3827561"/>
            <a:ext cx="1642200" cy="4968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2400">
                <a:solidFill>
                  <a:srgbClr val="B45F06"/>
                </a:solidFill>
                <a:latin typeface="Roboto"/>
                <a:ea typeface="Roboto"/>
                <a:cs typeface="Roboto"/>
                <a:sym typeface="Roboto"/>
              </a:rPr>
              <a:t>Bronze</a:t>
            </a:r>
            <a:endParaRPr b="1" sz="2400">
              <a:solidFill>
                <a:srgbClr val="B45F06"/>
              </a:solidFill>
              <a:latin typeface="Roboto"/>
              <a:ea typeface="Roboto"/>
              <a:cs typeface="Roboto"/>
              <a:sym typeface="Roboto"/>
            </a:endParaRPr>
          </a:p>
        </p:txBody>
      </p:sp>
      <p:sp>
        <p:nvSpPr>
          <p:cNvPr id="597" name="Google Shape;597;p76"/>
          <p:cNvSpPr txBox="1"/>
          <p:nvPr/>
        </p:nvSpPr>
        <p:spPr>
          <a:xfrm>
            <a:off x="2592750" y="3666600"/>
            <a:ext cx="1125300" cy="7377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lang="en" sz="1800">
                <a:solidFill>
                  <a:schemeClr val="dk1"/>
                </a:solidFill>
                <a:latin typeface="Roboto Light"/>
                <a:ea typeface="Roboto Light"/>
                <a:cs typeface="Roboto Light"/>
                <a:sym typeface="Roboto Light"/>
              </a:rPr>
              <a:t>Data</a:t>
            </a:r>
            <a:br>
              <a:rPr lang="en" sz="1800">
                <a:solidFill>
                  <a:schemeClr val="dk1"/>
                </a:solidFill>
                <a:latin typeface="Roboto Light"/>
                <a:ea typeface="Roboto Light"/>
                <a:cs typeface="Roboto Light"/>
                <a:sym typeface="Roboto Light"/>
              </a:rPr>
            </a:br>
            <a:r>
              <a:rPr lang="en" sz="1800">
                <a:solidFill>
                  <a:schemeClr val="dk1"/>
                </a:solidFill>
                <a:latin typeface="Roboto Light"/>
                <a:ea typeface="Roboto Light"/>
                <a:cs typeface="Roboto Light"/>
                <a:sym typeface="Roboto Light"/>
              </a:rPr>
              <a:t>sources</a:t>
            </a:r>
            <a:endParaRPr sz="1800">
              <a:solidFill>
                <a:schemeClr val="dk1"/>
              </a:solidFill>
              <a:latin typeface="Roboto Light"/>
              <a:ea typeface="Roboto Light"/>
              <a:cs typeface="Roboto Light"/>
              <a:sym typeface="Roboto Light"/>
            </a:endParaRPr>
          </a:p>
        </p:txBody>
      </p:sp>
      <p:sp>
        <p:nvSpPr>
          <p:cNvPr id="598" name="Google Shape;598;p76"/>
          <p:cNvSpPr txBox="1"/>
          <p:nvPr/>
        </p:nvSpPr>
        <p:spPr>
          <a:xfrm>
            <a:off x="3713275" y="3611850"/>
            <a:ext cx="789900" cy="8472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lang="en" sz="2400">
                <a:solidFill>
                  <a:schemeClr val="dk1"/>
                </a:solidFill>
                <a:latin typeface="Roboto Medium"/>
                <a:ea typeface="Roboto Medium"/>
                <a:cs typeface="Roboto Medium"/>
                <a:sym typeface="Roboto Medium"/>
              </a:rPr>
              <a:t>=</a:t>
            </a:r>
            <a:endParaRPr>
              <a:latin typeface="Roboto Medium"/>
              <a:ea typeface="Roboto Medium"/>
              <a:cs typeface="Roboto Medium"/>
              <a:sym typeface="Roboto Medium"/>
            </a:endParaRPr>
          </a:p>
        </p:txBody>
      </p:sp>
      <p:sp>
        <p:nvSpPr>
          <p:cNvPr id="599" name="Google Shape;599;p7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03" name="Shape 603"/>
        <p:cNvGrpSpPr/>
        <p:nvPr/>
      </p:nvGrpSpPr>
      <p:grpSpPr>
        <a:xfrm>
          <a:off x="0" y="0"/>
          <a:ext cx="0" cy="0"/>
          <a:chOff x="0" y="0"/>
          <a:chExt cx="0" cy="0"/>
        </a:xfrm>
      </p:grpSpPr>
      <p:sp>
        <p:nvSpPr>
          <p:cNvPr id="604" name="Google Shape;604;p7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grpSp>
        <p:nvGrpSpPr>
          <p:cNvPr id="605" name="Google Shape;605;p77"/>
          <p:cNvGrpSpPr/>
          <p:nvPr/>
        </p:nvGrpSpPr>
        <p:grpSpPr>
          <a:xfrm>
            <a:off x="965019" y="1653030"/>
            <a:ext cx="7534601" cy="1752145"/>
            <a:chOff x="1451525" y="1684250"/>
            <a:chExt cx="6312501" cy="1467950"/>
          </a:xfrm>
        </p:grpSpPr>
        <p:pic>
          <p:nvPicPr>
            <p:cNvPr id="606" name="Google Shape;606;p77"/>
            <p:cNvPicPr preferRelativeResize="0"/>
            <p:nvPr/>
          </p:nvPicPr>
          <p:blipFill rotWithShape="1">
            <a:blip r:embed="rId3">
              <a:alphaModFix/>
            </a:blip>
            <a:srcRect b="0" l="0" r="0" t="63267"/>
            <a:stretch/>
          </p:blipFill>
          <p:spPr>
            <a:xfrm>
              <a:off x="1451525" y="2615925"/>
              <a:ext cx="5876100" cy="536275"/>
            </a:xfrm>
            <a:prstGeom prst="rect">
              <a:avLst/>
            </a:prstGeom>
            <a:noFill/>
            <a:ln>
              <a:noFill/>
            </a:ln>
          </p:spPr>
        </p:pic>
        <p:pic>
          <p:nvPicPr>
            <p:cNvPr id="607" name="Google Shape;607;p77"/>
            <p:cNvPicPr preferRelativeResize="0"/>
            <p:nvPr/>
          </p:nvPicPr>
          <p:blipFill rotWithShape="1">
            <a:blip r:embed="rId4">
              <a:alphaModFix/>
            </a:blip>
            <a:srcRect b="36183" l="0" r="0" t="0"/>
            <a:stretch/>
          </p:blipFill>
          <p:spPr>
            <a:xfrm>
              <a:off x="1550325" y="1684250"/>
              <a:ext cx="6213701" cy="931675"/>
            </a:xfrm>
            <a:prstGeom prst="rect">
              <a:avLst/>
            </a:prstGeom>
            <a:noFill/>
            <a:ln>
              <a:noFill/>
            </a:ln>
          </p:spPr>
        </p:pic>
      </p:grpSp>
      <p:sp>
        <p:nvSpPr>
          <p:cNvPr id="608" name="Google Shape;608;p77"/>
          <p:cNvSpPr txBox="1"/>
          <p:nvPr/>
        </p:nvSpPr>
        <p:spPr>
          <a:xfrm>
            <a:off x="2585025" y="1730700"/>
            <a:ext cx="2260500" cy="466800"/>
          </a:xfrm>
          <a:prstGeom prst="rect">
            <a:avLst/>
          </a:prstGeom>
          <a:solidFill>
            <a:srgbClr val="FFFFFF"/>
          </a:solid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b="1" lang="en" sz="2800">
                <a:solidFill>
                  <a:srgbClr val="FF0000"/>
                </a:solidFill>
                <a:latin typeface="Roboto"/>
                <a:ea typeface="Roboto"/>
                <a:cs typeface="Roboto"/>
                <a:sym typeface="Roboto"/>
              </a:rPr>
              <a:t>ETTL rocks!</a:t>
            </a:r>
            <a:endParaRPr b="1" sz="2800">
              <a:solidFill>
                <a:srgbClr val="FF0000"/>
              </a:solidFill>
              <a:latin typeface="Roboto"/>
              <a:ea typeface="Roboto"/>
              <a:cs typeface="Roboto"/>
              <a:sym typeface="Roboto"/>
            </a:endParaRPr>
          </a:p>
        </p:txBody>
      </p:sp>
      <p:sp>
        <p:nvSpPr>
          <p:cNvPr id="609" name="Google Shape;609;p77"/>
          <p:cNvSpPr/>
          <p:nvPr/>
        </p:nvSpPr>
        <p:spPr>
          <a:xfrm>
            <a:off x="7877325" y="4537350"/>
            <a:ext cx="548700" cy="5544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 name="Google Shape;610;p77"/>
          <p:cNvSpPr/>
          <p:nvPr/>
        </p:nvSpPr>
        <p:spPr>
          <a:xfrm>
            <a:off x="2492625" y="1919350"/>
            <a:ext cx="1333200" cy="1219500"/>
          </a:xfrm>
          <a:prstGeom prst="mathMultiply">
            <a:avLst>
              <a:gd fmla="val 9042" name="adj1"/>
            </a:avLst>
          </a:prstGeom>
          <a:solidFill>
            <a:srgbClr val="FF0000"/>
          </a:solidFill>
          <a:ln cap="flat" cmpd="sng" w="9525">
            <a:solidFill>
              <a:srgbClr val="99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0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1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14" name="Shape 614"/>
        <p:cNvGrpSpPr/>
        <p:nvPr/>
      </p:nvGrpSpPr>
      <p:grpSpPr>
        <a:xfrm>
          <a:off x="0" y="0"/>
          <a:ext cx="0" cy="0"/>
          <a:chOff x="0" y="0"/>
          <a:chExt cx="0" cy="0"/>
        </a:xfrm>
      </p:grpSpPr>
      <p:sp>
        <p:nvSpPr>
          <p:cNvPr id="615" name="Google Shape;615;p78"/>
          <p:cNvSpPr txBox="1"/>
          <p:nvPr/>
        </p:nvSpPr>
        <p:spPr>
          <a:xfrm>
            <a:off x="469475" y="1865100"/>
            <a:ext cx="8402100" cy="1820100"/>
          </a:xfrm>
          <a:prstGeom prst="rect">
            <a:avLst/>
          </a:prstGeom>
          <a:noFill/>
          <a:ln>
            <a:noFill/>
          </a:ln>
        </p:spPr>
        <p:txBody>
          <a:bodyPr anchorCtr="0" anchor="ctr" bIns="91425" lIns="91425" spcFirstLastPara="1" rIns="91425" wrap="square" tIns="91425">
            <a:noAutofit/>
          </a:bodyPr>
          <a:lstStyle/>
          <a:p>
            <a:pPr indent="-355600" lvl="0" marL="457200" rtl="0" algn="l">
              <a:lnSpc>
                <a:spcPct val="150000"/>
              </a:lnSpc>
              <a:spcBef>
                <a:spcPts val="0"/>
              </a:spcBef>
              <a:spcAft>
                <a:spcPts val="0"/>
              </a:spcAft>
              <a:buClr>
                <a:schemeClr val="dk1"/>
              </a:buClr>
              <a:buSzPts val="2000"/>
              <a:buChar char="-"/>
            </a:pPr>
            <a:r>
              <a:rPr lang="en" sz="2000">
                <a:solidFill>
                  <a:schemeClr val="dk1"/>
                </a:solidFill>
                <a:latin typeface="Roboto Light"/>
                <a:ea typeface="Roboto Light"/>
                <a:cs typeface="Roboto Light"/>
                <a:sym typeface="Roboto Light"/>
              </a:rPr>
              <a:t>We can </a:t>
            </a:r>
            <a:r>
              <a:rPr lang="en" sz="2000">
                <a:solidFill>
                  <a:schemeClr val="dk1"/>
                </a:solidFill>
                <a:latin typeface="Roboto Light"/>
                <a:ea typeface="Roboto Light"/>
                <a:cs typeface="Roboto Light"/>
                <a:sym typeface="Roboto Light"/>
              </a:rPr>
              <a:t>e</a:t>
            </a:r>
            <a:r>
              <a:rPr lang="en" sz="2000">
                <a:solidFill>
                  <a:schemeClr val="dk1"/>
                </a:solidFill>
                <a:latin typeface="Roboto Light"/>
                <a:ea typeface="Roboto Light"/>
                <a:cs typeface="Roboto Light"/>
                <a:sym typeface="Roboto Light"/>
              </a:rPr>
              <a:t>asily rebuild everything from </a:t>
            </a:r>
            <a:r>
              <a:rPr i="1" lang="en" sz="2000">
                <a:solidFill>
                  <a:srgbClr val="B45F06"/>
                </a:solidFill>
                <a:latin typeface="Roboto Medium"/>
                <a:ea typeface="Roboto Medium"/>
                <a:cs typeface="Roboto Medium"/>
                <a:sym typeface="Roboto Medium"/>
              </a:rPr>
              <a:t>Bronze</a:t>
            </a:r>
            <a:endParaRPr sz="2000">
              <a:solidFill>
                <a:schemeClr val="dk1"/>
              </a:solidFill>
              <a:latin typeface="Roboto Light"/>
              <a:ea typeface="Roboto Light"/>
              <a:cs typeface="Roboto Light"/>
              <a:sym typeface="Roboto Light"/>
            </a:endParaRPr>
          </a:p>
          <a:p>
            <a:pPr indent="-355600" lvl="0" marL="457200" rtl="0" algn="l">
              <a:lnSpc>
                <a:spcPct val="150000"/>
              </a:lnSpc>
              <a:spcBef>
                <a:spcPts val="1000"/>
              </a:spcBef>
              <a:spcAft>
                <a:spcPts val="0"/>
              </a:spcAft>
              <a:buClr>
                <a:schemeClr val="dk1"/>
              </a:buClr>
              <a:buSzPts val="2000"/>
              <a:buChar char="-"/>
            </a:pPr>
            <a:r>
              <a:rPr lang="en" sz="2000">
                <a:solidFill>
                  <a:schemeClr val="dk1"/>
                </a:solidFill>
                <a:latin typeface="Roboto Light"/>
                <a:ea typeface="Roboto Light"/>
                <a:cs typeface="Roboto Light"/>
                <a:sym typeface="Roboto Light"/>
              </a:rPr>
              <a:t>Yes </a:t>
            </a:r>
            <a:r>
              <a:rPr i="1" lang="en" sz="2000">
                <a:solidFill>
                  <a:srgbClr val="B45F06"/>
                </a:solidFill>
                <a:latin typeface="Roboto Medium"/>
                <a:ea typeface="Roboto Medium"/>
                <a:cs typeface="Roboto Medium"/>
                <a:sym typeface="Roboto Medium"/>
              </a:rPr>
              <a:t>Bronze</a:t>
            </a:r>
            <a:r>
              <a:rPr lang="en" sz="2000">
                <a:solidFill>
                  <a:schemeClr val="dk1"/>
                </a:solidFill>
                <a:latin typeface="Roboto Light"/>
                <a:ea typeface="Roboto Light"/>
                <a:cs typeface="Roboto Light"/>
                <a:sym typeface="Roboto Light"/>
              </a:rPr>
              <a:t> has </a:t>
            </a:r>
            <a:r>
              <a:rPr lang="en" sz="2000">
                <a:solidFill>
                  <a:schemeClr val="dk1"/>
                </a:solidFill>
                <a:latin typeface="Roboto Light"/>
                <a:ea typeface="Roboto Light"/>
                <a:cs typeface="Roboto Light"/>
                <a:sym typeface="Roboto Light"/>
              </a:rPr>
              <a:t>backups</a:t>
            </a:r>
            <a:endParaRPr sz="2000">
              <a:solidFill>
                <a:schemeClr val="dk1"/>
              </a:solidFill>
              <a:latin typeface="Roboto Light"/>
              <a:ea typeface="Roboto Light"/>
              <a:cs typeface="Roboto Light"/>
              <a:sym typeface="Roboto Light"/>
            </a:endParaRPr>
          </a:p>
          <a:p>
            <a:pPr indent="-355600" lvl="0" marL="457200" rtl="0" algn="l">
              <a:lnSpc>
                <a:spcPct val="150000"/>
              </a:lnSpc>
              <a:spcBef>
                <a:spcPts val="1000"/>
              </a:spcBef>
              <a:spcAft>
                <a:spcPts val="1000"/>
              </a:spcAft>
              <a:buClr>
                <a:schemeClr val="dk1"/>
              </a:buClr>
              <a:buSzPts val="2000"/>
              <a:buChar char="-"/>
            </a:pPr>
            <a:r>
              <a:rPr i="1" lang="en" sz="2000">
                <a:solidFill>
                  <a:schemeClr val="accent1"/>
                </a:solidFill>
                <a:latin typeface="Roboto Medium"/>
                <a:ea typeface="Roboto Medium"/>
                <a:cs typeface="Roboto Medium"/>
                <a:sym typeface="Roboto Medium"/>
              </a:rPr>
              <a:t>Data warehouse tables</a:t>
            </a:r>
            <a:r>
              <a:rPr lang="en" sz="2000">
                <a:solidFill>
                  <a:schemeClr val="dk1"/>
                </a:solidFill>
                <a:latin typeface="Roboto Light"/>
                <a:ea typeface="Roboto Light"/>
                <a:cs typeface="Roboto Light"/>
                <a:sym typeface="Roboto Light"/>
              </a:rPr>
              <a:t> also have backups when relevant</a:t>
            </a:r>
            <a:endParaRPr sz="2000">
              <a:solidFill>
                <a:schemeClr val="dk1"/>
              </a:solidFill>
              <a:latin typeface="Roboto Light"/>
              <a:ea typeface="Roboto Light"/>
              <a:cs typeface="Roboto Light"/>
              <a:sym typeface="Roboto Light"/>
            </a:endParaRPr>
          </a:p>
        </p:txBody>
      </p:sp>
      <p:sp>
        <p:nvSpPr>
          <p:cNvPr id="616" name="Google Shape;616;p78"/>
          <p:cNvSpPr txBox="1"/>
          <p:nvPr/>
        </p:nvSpPr>
        <p:spPr>
          <a:xfrm>
            <a:off x="469475" y="729900"/>
            <a:ext cx="6063300" cy="931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sz="2400">
                <a:solidFill>
                  <a:schemeClr val="dk1"/>
                </a:solidFill>
                <a:latin typeface="Roboto Medium"/>
                <a:ea typeface="Roboto Medium"/>
                <a:cs typeface="Roboto Medium"/>
                <a:sym typeface="Roboto Medium"/>
              </a:rPr>
              <a:t>Safeguards on crucial parts:</a:t>
            </a:r>
            <a:endParaRPr>
              <a:latin typeface="Roboto Medium"/>
              <a:ea typeface="Roboto Medium"/>
              <a:cs typeface="Roboto Medium"/>
              <a:sym typeface="Roboto Medium"/>
            </a:endParaRPr>
          </a:p>
        </p:txBody>
      </p:sp>
      <p:sp>
        <p:nvSpPr>
          <p:cNvPr id="617" name="Google Shape;617;p7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6" name="Shape 156"/>
        <p:cNvGrpSpPr/>
        <p:nvPr/>
      </p:nvGrpSpPr>
      <p:grpSpPr>
        <a:xfrm>
          <a:off x="0" y="0"/>
          <a:ext cx="0" cy="0"/>
          <a:chOff x="0" y="0"/>
          <a:chExt cx="0" cy="0"/>
        </a:xfrm>
      </p:grpSpPr>
      <p:sp>
        <p:nvSpPr>
          <p:cNvPr id="157" name="Google Shape;157;p34"/>
          <p:cNvSpPr/>
          <p:nvPr/>
        </p:nvSpPr>
        <p:spPr>
          <a:xfrm>
            <a:off x="7843100" y="4628550"/>
            <a:ext cx="612600" cy="471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3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59" name="Google Shape;159;p34"/>
          <p:cNvPicPr preferRelativeResize="0"/>
          <p:nvPr/>
        </p:nvPicPr>
        <p:blipFill>
          <a:blip r:embed="rId3">
            <a:alphaModFix/>
          </a:blip>
          <a:stretch>
            <a:fillRect/>
          </a:stretch>
        </p:blipFill>
        <p:spPr>
          <a:xfrm>
            <a:off x="277112" y="337525"/>
            <a:ext cx="8589777" cy="4192024"/>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21" name="Shape 621"/>
        <p:cNvGrpSpPr/>
        <p:nvPr/>
      </p:nvGrpSpPr>
      <p:grpSpPr>
        <a:xfrm>
          <a:off x="0" y="0"/>
          <a:ext cx="0" cy="0"/>
          <a:chOff x="0" y="0"/>
          <a:chExt cx="0" cy="0"/>
        </a:xfrm>
      </p:grpSpPr>
      <p:sp>
        <p:nvSpPr>
          <p:cNvPr id="622" name="Google Shape;622;p79"/>
          <p:cNvSpPr txBox="1"/>
          <p:nvPr/>
        </p:nvSpPr>
        <p:spPr>
          <a:xfrm>
            <a:off x="3596600" y="595350"/>
            <a:ext cx="5179200" cy="3952800"/>
          </a:xfrm>
          <a:prstGeom prst="rect">
            <a:avLst/>
          </a:prstGeom>
          <a:noFill/>
          <a:ln>
            <a:noFill/>
          </a:ln>
        </p:spPr>
        <p:txBody>
          <a:bodyPr anchorCtr="0" anchor="ctr" bIns="91425" lIns="91425" spcFirstLastPara="1" rIns="91425" wrap="square" tIns="91425">
            <a:noAutofit/>
          </a:bodyPr>
          <a:lstStyle/>
          <a:p>
            <a:pPr indent="-355600" lvl="0" marL="457200" rtl="0" algn="l">
              <a:lnSpc>
                <a:spcPct val="150000"/>
              </a:lnSpc>
              <a:spcBef>
                <a:spcPts val="0"/>
              </a:spcBef>
              <a:spcAft>
                <a:spcPts val="0"/>
              </a:spcAft>
              <a:buClr>
                <a:srgbClr val="D9D9D9"/>
              </a:buClr>
              <a:buSzPts val="2000"/>
              <a:buFont typeface="Roboto Light"/>
              <a:buChar char="-"/>
            </a:pPr>
            <a:r>
              <a:rPr lang="en" sz="2000">
                <a:solidFill>
                  <a:srgbClr val="D9D9D9"/>
                </a:solidFill>
                <a:latin typeface="Roboto Light"/>
                <a:ea typeface="Roboto Light"/>
                <a:cs typeface="Roboto Light"/>
                <a:sym typeface="Roboto Light"/>
              </a:rPr>
              <a:t>Highly diverse data sources</a:t>
            </a:r>
            <a:endParaRPr sz="2000">
              <a:solidFill>
                <a:srgbClr val="D9D9D9"/>
              </a:solidFill>
              <a:latin typeface="Roboto Light"/>
              <a:ea typeface="Roboto Light"/>
              <a:cs typeface="Roboto Light"/>
              <a:sym typeface="Roboto Light"/>
            </a:endParaRPr>
          </a:p>
          <a:p>
            <a:pPr indent="-355600" lvl="0" marL="457200" rtl="0" algn="l">
              <a:lnSpc>
                <a:spcPct val="150000"/>
              </a:lnSpc>
              <a:spcBef>
                <a:spcPts val="0"/>
              </a:spcBef>
              <a:spcAft>
                <a:spcPts val="0"/>
              </a:spcAft>
              <a:buClr>
                <a:srgbClr val="D9D9D9"/>
              </a:buClr>
              <a:buSzPts val="2000"/>
              <a:buFont typeface="Roboto Light"/>
              <a:buChar char="-"/>
            </a:pPr>
            <a:r>
              <a:rPr lang="en" sz="2000">
                <a:solidFill>
                  <a:srgbClr val="D9D9D9"/>
                </a:solidFill>
                <a:latin typeface="Roboto Light"/>
                <a:ea typeface="Roboto Light"/>
                <a:cs typeface="Roboto Light"/>
                <a:sym typeface="Roboto Light"/>
              </a:rPr>
              <a:t>Evolving</a:t>
            </a:r>
            <a:r>
              <a:rPr lang="en" sz="2000">
                <a:solidFill>
                  <a:srgbClr val="D9D9D9"/>
                </a:solidFill>
                <a:latin typeface="Roboto Light"/>
                <a:ea typeface="Roboto Light"/>
                <a:cs typeface="Roboto Light"/>
                <a:sym typeface="Roboto Light"/>
              </a:rPr>
              <a:t> data sources</a:t>
            </a:r>
            <a:endParaRPr sz="2000">
              <a:solidFill>
                <a:srgbClr val="D9D9D9"/>
              </a:solidFill>
              <a:latin typeface="Roboto Light"/>
              <a:ea typeface="Roboto Light"/>
              <a:cs typeface="Roboto Light"/>
              <a:sym typeface="Roboto Light"/>
            </a:endParaRPr>
          </a:p>
          <a:p>
            <a:pPr indent="-355600" lvl="0" marL="457200" rtl="0" algn="l">
              <a:lnSpc>
                <a:spcPct val="150000"/>
              </a:lnSpc>
              <a:spcBef>
                <a:spcPts val="0"/>
              </a:spcBef>
              <a:spcAft>
                <a:spcPts val="0"/>
              </a:spcAft>
              <a:buClr>
                <a:srgbClr val="D9D9D9"/>
              </a:buClr>
              <a:buSzPts val="2000"/>
              <a:buFont typeface="Roboto Light"/>
              <a:buChar char="-"/>
            </a:pPr>
            <a:r>
              <a:rPr lang="en" sz="2000">
                <a:solidFill>
                  <a:srgbClr val="D9D9D9"/>
                </a:solidFill>
                <a:latin typeface="Roboto Light"/>
                <a:ea typeface="Roboto Light"/>
                <a:cs typeface="Roboto Light"/>
                <a:sym typeface="Roboto Light"/>
              </a:rPr>
              <a:t>Constant need for new sources</a:t>
            </a:r>
            <a:endParaRPr sz="2000">
              <a:solidFill>
                <a:srgbClr val="D9D9D9"/>
              </a:solidFill>
              <a:latin typeface="Roboto Light"/>
              <a:ea typeface="Roboto Light"/>
              <a:cs typeface="Roboto Light"/>
              <a:sym typeface="Roboto Light"/>
            </a:endParaRPr>
          </a:p>
          <a:p>
            <a:pPr indent="-355600" lvl="0" marL="457200" rtl="0" algn="l">
              <a:lnSpc>
                <a:spcPct val="150000"/>
              </a:lnSpc>
              <a:spcBef>
                <a:spcPts val="0"/>
              </a:spcBef>
              <a:spcAft>
                <a:spcPts val="0"/>
              </a:spcAft>
              <a:buClr>
                <a:srgbClr val="D9D9D9"/>
              </a:buClr>
              <a:buSzPts val="2000"/>
              <a:buFont typeface="Roboto Light"/>
              <a:buChar char="-"/>
            </a:pPr>
            <a:r>
              <a:rPr lang="en" sz="2000">
                <a:solidFill>
                  <a:srgbClr val="D9D9D9"/>
                </a:solidFill>
                <a:latin typeface="Roboto Light"/>
                <a:ea typeface="Roboto Light"/>
                <a:cs typeface="Roboto Light"/>
                <a:sym typeface="Roboto Light"/>
              </a:rPr>
              <a:t>Ease of backfilling</a:t>
            </a:r>
            <a:endParaRPr sz="2000">
              <a:solidFill>
                <a:srgbClr val="D9D9D9"/>
              </a:solidFill>
              <a:latin typeface="Roboto Light"/>
              <a:ea typeface="Roboto Light"/>
              <a:cs typeface="Roboto Light"/>
              <a:sym typeface="Roboto Light"/>
            </a:endParaRPr>
          </a:p>
          <a:p>
            <a:pPr indent="-355600" lvl="0" marL="457200" rtl="0" algn="l">
              <a:lnSpc>
                <a:spcPct val="150000"/>
              </a:lnSpc>
              <a:spcBef>
                <a:spcPts val="0"/>
              </a:spcBef>
              <a:spcAft>
                <a:spcPts val="0"/>
              </a:spcAft>
              <a:buClr>
                <a:srgbClr val="D9D9D9"/>
              </a:buClr>
              <a:buSzPts val="2000"/>
              <a:buFont typeface="Roboto Light"/>
              <a:buChar char="-"/>
            </a:pPr>
            <a:r>
              <a:rPr lang="en" sz="2000">
                <a:solidFill>
                  <a:srgbClr val="D9D9D9"/>
                </a:solidFill>
                <a:latin typeface="Roboto Light"/>
                <a:ea typeface="Roboto Light"/>
                <a:cs typeface="Roboto Light"/>
                <a:sym typeface="Roboto Light"/>
              </a:rPr>
              <a:t>Long-term persistence</a:t>
            </a:r>
            <a:endParaRPr sz="2000">
              <a:solidFill>
                <a:srgbClr val="D9D9D9"/>
              </a:solidFill>
              <a:latin typeface="Roboto Light"/>
              <a:ea typeface="Roboto Light"/>
              <a:cs typeface="Roboto Light"/>
              <a:sym typeface="Roboto Light"/>
            </a:endParaRPr>
          </a:p>
          <a:p>
            <a:pPr indent="-355600" lvl="0" marL="457200" rtl="0" algn="l">
              <a:lnSpc>
                <a:spcPct val="150000"/>
              </a:lnSpc>
              <a:spcBef>
                <a:spcPts val="0"/>
              </a:spcBef>
              <a:spcAft>
                <a:spcPts val="0"/>
              </a:spcAft>
              <a:buClr>
                <a:schemeClr val="dk1"/>
              </a:buClr>
              <a:buSzPts val="2000"/>
              <a:buFont typeface="Roboto"/>
              <a:buChar char="-"/>
            </a:pPr>
            <a:r>
              <a:rPr lang="en" sz="2000">
                <a:solidFill>
                  <a:schemeClr val="dk1"/>
                </a:solidFill>
                <a:latin typeface="Roboto"/>
                <a:ea typeface="Roboto"/>
                <a:cs typeface="Roboto"/>
                <a:sym typeface="Roboto"/>
              </a:rPr>
              <a:t>Several levels of sensitivity</a:t>
            </a:r>
            <a:endParaRPr sz="2000">
              <a:solidFill>
                <a:srgbClr val="D9D9D9"/>
              </a:solidFill>
              <a:latin typeface="Roboto Light"/>
              <a:ea typeface="Roboto Light"/>
              <a:cs typeface="Roboto Light"/>
              <a:sym typeface="Roboto Light"/>
            </a:endParaRPr>
          </a:p>
          <a:p>
            <a:pPr indent="-355600" lvl="0" marL="457200" rtl="0" algn="l">
              <a:lnSpc>
                <a:spcPct val="150000"/>
              </a:lnSpc>
              <a:spcBef>
                <a:spcPts val="0"/>
              </a:spcBef>
              <a:spcAft>
                <a:spcPts val="0"/>
              </a:spcAft>
              <a:buClr>
                <a:srgbClr val="D9D9D9"/>
              </a:buClr>
              <a:buSzPts val="2000"/>
              <a:buFont typeface="Roboto Light"/>
              <a:buChar char="-"/>
            </a:pPr>
            <a:r>
              <a:rPr lang="en" sz="2000">
                <a:solidFill>
                  <a:srgbClr val="D9D9D9"/>
                </a:solidFill>
                <a:latin typeface="Roboto Light"/>
                <a:ea typeface="Roboto Light"/>
                <a:cs typeface="Roboto Light"/>
                <a:sym typeface="Roboto Light"/>
              </a:rPr>
              <a:t>Reliable and robust</a:t>
            </a:r>
            <a:endParaRPr sz="2000">
              <a:solidFill>
                <a:srgbClr val="D9D9D9"/>
              </a:solidFill>
              <a:latin typeface="Roboto Light"/>
              <a:ea typeface="Roboto Light"/>
              <a:cs typeface="Roboto Light"/>
              <a:sym typeface="Roboto Light"/>
            </a:endParaRPr>
          </a:p>
        </p:txBody>
      </p:sp>
      <p:sp>
        <p:nvSpPr>
          <p:cNvPr id="623" name="Google Shape;623;p7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624" name="Google Shape;624;p79"/>
          <p:cNvSpPr/>
          <p:nvPr/>
        </p:nvSpPr>
        <p:spPr>
          <a:xfrm>
            <a:off x="0" y="0"/>
            <a:ext cx="3186300" cy="5143500"/>
          </a:xfrm>
          <a:prstGeom prst="rect">
            <a:avLst/>
          </a:prstGeom>
          <a:solidFill>
            <a:srgbClr val="D9D2E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 name="Google Shape;625;p79"/>
          <p:cNvSpPr txBox="1"/>
          <p:nvPr/>
        </p:nvSpPr>
        <p:spPr>
          <a:xfrm>
            <a:off x="447000" y="2056050"/>
            <a:ext cx="2292300" cy="10314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lang="en" sz="3000">
                <a:solidFill>
                  <a:schemeClr val="dk1"/>
                </a:solidFill>
                <a:latin typeface="Roboto Medium"/>
                <a:ea typeface="Roboto Medium"/>
                <a:cs typeface="Roboto Medium"/>
                <a:sym typeface="Roboto Medium"/>
              </a:rPr>
              <a:t>Challenges</a:t>
            </a:r>
            <a:endParaRPr sz="3000">
              <a:solidFill>
                <a:schemeClr val="dk1"/>
              </a:solidFill>
              <a:latin typeface="Roboto Medium"/>
              <a:ea typeface="Roboto Medium"/>
              <a:cs typeface="Roboto Medium"/>
              <a:sym typeface="Roboto Medium"/>
            </a:endParaRPr>
          </a:p>
          <a:p>
            <a:pPr indent="0" lvl="0" marL="0" rtl="0" algn="ctr">
              <a:lnSpc>
                <a:spcPct val="90000"/>
              </a:lnSpc>
              <a:spcBef>
                <a:spcPts val="0"/>
              </a:spcBef>
              <a:spcAft>
                <a:spcPts val="0"/>
              </a:spcAft>
              <a:buNone/>
            </a:pPr>
            <a:r>
              <a:rPr lang="en" sz="3000">
                <a:solidFill>
                  <a:schemeClr val="dk1"/>
                </a:solidFill>
                <a:latin typeface="Roboto Medium"/>
                <a:ea typeface="Roboto Medium"/>
                <a:cs typeface="Roboto Medium"/>
                <a:sym typeface="Roboto Medium"/>
              </a:rPr>
              <a:t>accepted</a:t>
            </a:r>
            <a:endParaRPr sz="3000">
              <a:solidFill>
                <a:schemeClr val="dk1"/>
              </a:solidFill>
              <a:latin typeface="Roboto Medium"/>
              <a:ea typeface="Roboto Medium"/>
              <a:cs typeface="Roboto Medium"/>
              <a:sym typeface="Roboto Medium"/>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29" name="Shape 629"/>
        <p:cNvGrpSpPr/>
        <p:nvPr/>
      </p:nvGrpSpPr>
      <p:grpSpPr>
        <a:xfrm>
          <a:off x="0" y="0"/>
          <a:ext cx="0" cy="0"/>
          <a:chOff x="0" y="0"/>
          <a:chExt cx="0" cy="0"/>
        </a:xfrm>
      </p:grpSpPr>
      <p:pic>
        <p:nvPicPr>
          <p:cNvPr id="630" name="Google Shape;630;p80"/>
          <p:cNvPicPr preferRelativeResize="0"/>
          <p:nvPr/>
        </p:nvPicPr>
        <p:blipFill>
          <a:blip r:embed="rId3">
            <a:alphaModFix/>
          </a:blip>
          <a:stretch>
            <a:fillRect/>
          </a:stretch>
        </p:blipFill>
        <p:spPr>
          <a:xfrm>
            <a:off x="544076" y="1484388"/>
            <a:ext cx="1464725" cy="1419316"/>
          </a:xfrm>
          <a:prstGeom prst="rect">
            <a:avLst/>
          </a:prstGeom>
          <a:noFill/>
          <a:ln>
            <a:noFill/>
          </a:ln>
        </p:spPr>
      </p:pic>
      <p:sp>
        <p:nvSpPr>
          <p:cNvPr id="631" name="Google Shape;631;p80"/>
          <p:cNvSpPr txBox="1"/>
          <p:nvPr/>
        </p:nvSpPr>
        <p:spPr>
          <a:xfrm>
            <a:off x="157735" y="2975375"/>
            <a:ext cx="2237400" cy="8310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lang="en" sz="1800">
                <a:solidFill>
                  <a:schemeClr val="dk1"/>
                </a:solidFill>
                <a:latin typeface="Roboto Light"/>
                <a:ea typeface="Roboto Light"/>
                <a:cs typeface="Roboto Light"/>
                <a:sym typeface="Roboto Light"/>
              </a:rPr>
              <a:t>Different </a:t>
            </a:r>
            <a:endParaRPr sz="1800">
              <a:solidFill>
                <a:schemeClr val="dk1"/>
              </a:solidFill>
              <a:latin typeface="Roboto Light"/>
              <a:ea typeface="Roboto Light"/>
              <a:cs typeface="Roboto Light"/>
              <a:sym typeface="Roboto Light"/>
            </a:endParaRPr>
          </a:p>
          <a:p>
            <a:pPr indent="0" lvl="0" marL="0" rtl="0" algn="ctr">
              <a:lnSpc>
                <a:spcPct val="100000"/>
              </a:lnSpc>
              <a:spcBef>
                <a:spcPts val="0"/>
              </a:spcBef>
              <a:spcAft>
                <a:spcPts val="0"/>
              </a:spcAft>
              <a:buNone/>
            </a:pPr>
            <a:r>
              <a:rPr lang="en" sz="1800">
                <a:solidFill>
                  <a:schemeClr val="dk1"/>
                </a:solidFill>
                <a:latin typeface="Roboto Medium"/>
                <a:ea typeface="Roboto Medium"/>
                <a:cs typeface="Roboto Medium"/>
                <a:sym typeface="Roboto Medium"/>
              </a:rPr>
              <a:t>buckets</a:t>
            </a:r>
            <a:r>
              <a:rPr lang="en" sz="1800">
                <a:solidFill>
                  <a:schemeClr val="dk1"/>
                </a:solidFill>
                <a:latin typeface="Roboto Light"/>
                <a:ea typeface="Roboto Light"/>
                <a:cs typeface="Roboto Light"/>
                <a:sym typeface="Roboto Light"/>
              </a:rPr>
              <a:t> </a:t>
            </a:r>
            <a:br>
              <a:rPr lang="en" sz="1800">
                <a:solidFill>
                  <a:schemeClr val="dk1"/>
                </a:solidFill>
                <a:latin typeface="Roboto Light"/>
                <a:ea typeface="Roboto Light"/>
                <a:cs typeface="Roboto Light"/>
                <a:sym typeface="Roboto Light"/>
              </a:rPr>
            </a:br>
            <a:r>
              <a:rPr lang="en" sz="1800">
                <a:solidFill>
                  <a:schemeClr val="dk1"/>
                </a:solidFill>
                <a:latin typeface="Roboto Light"/>
                <a:ea typeface="Roboto Light"/>
                <a:cs typeface="Roboto Light"/>
                <a:sym typeface="Roboto Light"/>
              </a:rPr>
              <a:t>&amp; </a:t>
            </a:r>
            <a:r>
              <a:rPr lang="en" sz="1800">
                <a:solidFill>
                  <a:schemeClr val="dk1"/>
                </a:solidFill>
                <a:latin typeface="Roboto Medium"/>
                <a:ea typeface="Roboto Medium"/>
                <a:cs typeface="Roboto Medium"/>
                <a:sym typeface="Roboto Medium"/>
              </a:rPr>
              <a:t>roles (IAM)</a:t>
            </a:r>
            <a:endParaRPr sz="1800"/>
          </a:p>
        </p:txBody>
      </p:sp>
      <p:pic>
        <p:nvPicPr>
          <p:cNvPr id="632" name="Google Shape;632;p80"/>
          <p:cNvPicPr preferRelativeResize="0"/>
          <p:nvPr/>
        </p:nvPicPr>
        <p:blipFill>
          <a:blip r:embed="rId4">
            <a:alphaModFix/>
          </a:blip>
          <a:stretch>
            <a:fillRect/>
          </a:stretch>
        </p:blipFill>
        <p:spPr>
          <a:xfrm>
            <a:off x="3545397" y="1601246"/>
            <a:ext cx="2053200" cy="1026625"/>
          </a:xfrm>
          <a:prstGeom prst="rect">
            <a:avLst/>
          </a:prstGeom>
          <a:noFill/>
          <a:ln>
            <a:noFill/>
          </a:ln>
        </p:spPr>
      </p:pic>
      <p:sp>
        <p:nvSpPr>
          <p:cNvPr id="633" name="Google Shape;633;p80"/>
          <p:cNvSpPr txBox="1"/>
          <p:nvPr/>
        </p:nvSpPr>
        <p:spPr>
          <a:xfrm>
            <a:off x="3855150" y="3131275"/>
            <a:ext cx="1433700" cy="6225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lang="en" sz="1800">
                <a:solidFill>
                  <a:schemeClr val="dk1"/>
                </a:solidFill>
                <a:latin typeface="Roboto Light"/>
                <a:ea typeface="Roboto Light"/>
                <a:cs typeface="Roboto Light"/>
                <a:sym typeface="Roboto Light"/>
              </a:rPr>
              <a:t>Different </a:t>
            </a:r>
            <a:endParaRPr sz="1800">
              <a:solidFill>
                <a:schemeClr val="dk1"/>
              </a:solidFill>
              <a:latin typeface="Roboto Light"/>
              <a:ea typeface="Roboto Light"/>
              <a:cs typeface="Roboto Light"/>
              <a:sym typeface="Roboto Light"/>
            </a:endParaRPr>
          </a:p>
          <a:p>
            <a:pPr indent="0" lvl="0" marL="0" rtl="0" algn="ctr">
              <a:lnSpc>
                <a:spcPct val="100000"/>
              </a:lnSpc>
              <a:spcBef>
                <a:spcPts val="0"/>
              </a:spcBef>
              <a:spcAft>
                <a:spcPts val="0"/>
              </a:spcAft>
              <a:buNone/>
            </a:pPr>
            <a:r>
              <a:rPr lang="en" sz="1800">
                <a:solidFill>
                  <a:schemeClr val="dk1"/>
                </a:solidFill>
                <a:latin typeface="Roboto Medium"/>
                <a:ea typeface="Roboto Medium"/>
                <a:cs typeface="Roboto Medium"/>
                <a:sym typeface="Roboto Medium"/>
              </a:rPr>
              <a:t>schemas</a:t>
            </a:r>
            <a:endParaRPr sz="1800"/>
          </a:p>
        </p:txBody>
      </p:sp>
      <p:cxnSp>
        <p:nvCxnSpPr>
          <p:cNvPr id="634" name="Google Shape;634;p80"/>
          <p:cNvCxnSpPr>
            <a:endCxn id="632" idx="1"/>
          </p:cNvCxnSpPr>
          <p:nvPr/>
        </p:nvCxnSpPr>
        <p:spPr>
          <a:xfrm>
            <a:off x="2111697" y="2112459"/>
            <a:ext cx="1433700" cy="2100"/>
          </a:xfrm>
          <a:prstGeom prst="straightConnector1">
            <a:avLst/>
          </a:prstGeom>
          <a:noFill/>
          <a:ln cap="flat" cmpd="sng" w="19050">
            <a:solidFill>
              <a:schemeClr val="accent1"/>
            </a:solidFill>
            <a:prstDash val="solid"/>
            <a:round/>
            <a:headEnd len="med" w="med" type="none"/>
            <a:tailEnd len="med" w="med" type="triangle"/>
          </a:ln>
        </p:spPr>
      </p:cxnSp>
      <p:cxnSp>
        <p:nvCxnSpPr>
          <p:cNvPr id="635" name="Google Shape;635;p80"/>
          <p:cNvCxnSpPr>
            <a:endCxn id="632" idx="3"/>
          </p:cNvCxnSpPr>
          <p:nvPr/>
        </p:nvCxnSpPr>
        <p:spPr>
          <a:xfrm rot="10800000">
            <a:off x="5598597" y="2114559"/>
            <a:ext cx="1311300" cy="0"/>
          </a:xfrm>
          <a:prstGeom prst="straightConnector1">
            <a:avLst/>
          </a:prstGeom>
          <a:noFill/>
          <a:ln cap="flat" cmpd="sng" w="19050">
            <a:solidFill>
              <a:srgbClr val="774AA4"/>
            </a:solidFill>
            <a:prstDash val="dash"/>
            <a:round/>
            <a:headEnd len="med" w="med" type="none"/>
            <a:tailEnd len="med" w="med" type="triangle"/>
          </a:ln>
        </p:spPr>
      </p:cxnSp>
      <p:pic>
        <p:nvPicPr>
          <p:cNvPr id="636" name="Google Shape;636;p80"/>
          <p:cNvPicPr preferRelativeResize="0"/>
          <p:nvPr/>
        </p:nvPicPr>
        <p:blipFill>
          <a:blip r:embed="rId5">
            <a:alphaModFix/>
          </a:blip>
          <a:stretch>
            <a:fillRect/>
          </a:stretch>
        </p:blipFill>
        <p:spPr>
          <a:xfrm>
            <a:off x="7135199" y="1528176"/>
            <a:ext cx="1170650" cy="1170650"/>
          </a:xfrm>
          <a:prstGeom prst="rect">
            <a:avLst/>
          </a:prstGeom>
          <a:noFill/>
          <a:ln>
            <a:noFill/>
          </a:ln>
        </p:spPr>
      </p:pic>
      <p:sp>
        <p:nvSpPr>
          <p:cNvPr id="637" name="Google Shape;637;p80"/>
          <p:cNvSpPr txBox="1"/>
          <p:nvPr/>
        </p:nvSpPr>
        <p:spPr>
          <a:xfrm>
            <a:off x="6410275" y="3131275"/>
            <a:ext cx="2620500" cy="9189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lang="en" sz="1800">
                <a:solidFill>
                  <a:schemeClr val="dk1"/>
                </a:solidFill>
                <a:latin typeface="Roboto Light"/>
                <a:ea typeface="Roboto Light"/>
                <a:cs typeface="Roboto Light"/>
                <a:sym typeface="Roboto Light"/>
              </a:rPr>
              <a:t>Different </a:t>
            </a:r>
            <a:endParaRPr sz="1800">
              <a:solidFill>
                <a:schemeClr val="dk1"/>
              </a:solidFill>
              <a:latin typeface="Roboto Light"/>
              <a:ea typeface="Roboto Light"/>
              <a:cs typeface="Roboto Light"/>
              <a:sym typeface="Roboto Light"/>
            </a:endParaRPr>
          </a:p>
          <a:p>
            <a:pPr indent="0" lvl="0" marL="0" rtl="0" algn="ctr">
              <a:lnSpc>
                <a:spcPct val="100000"/>
              </a:lnSpc>
              <a:spcBef>
                <a:spcPts val="0"/>
              </a:spcBef>
              <a:spcAft>
                <a:spcPts val="0"/>
              </a:spcAft>
              <a:buNone/>
            </a:pPr>
            <a:r>
              <a:rPr lang="en" sz="1800">
                <a:solidFill>
                  <a:schemeClr val="dk1"/>
                </a:solidFill>
                <a:latin typeface="Roboto Medium"/>
                <a:ea typeface="Roboto Medium"/>
                <a:cs typeface="Roboto Medium"/>
                <a:sym typeface="Roboto Medium"/>
              </a:rPr>
              <a:t>connections </a:t>
            </a:r>
            <a:br>
              <a:rPr lang="en" sz="1800">
                <a:solidFill>
                  <a:schemeClr val="dk1"/>
                </a:solidFill>
                <a:latin typeface="Roboto Medium"/>
                <a:ea typeface="Roboto Medium"/>
                <a:cs typeface="Roboto Medium"/>
                <a:sym typeface="Roboto Medium"/>
              </a:rPr>
            </a:br>
            <a:r>
              <a:rPr lang="en" sz="1800">
                <a:solidFill>
                  <a:schemeClr val="dk1"/>
                </a:solidFill>
                <a:latin typeface="Roboto Light"/>
                <a:ea typeface="Roboto Light"/>
                <a:cs typeface="Roboto Light"/>
                <a:sym typeface="Roboto Light"/>
              </a:rPr>
              <a:t>&amp;</a:t>
            </a:r>
            <a:r>
              <a:rPr lang="en" sz="1800">
                <a:solidFill>
                  <a:schemeClr val="dk1"/>
                </a:solidFill>
                <a:latin typeface="Roboto Medium"/>
                <a:ea typeface="Roboto Medium"/>
                <a:cs typeface="Roboto Medium"/>
                <a:sym typeface="Roboto Medium"/>
              </a:rPr>
              <a:t> permissions</a:t>
            </a:r>
            <a:endParaRPr sz="1800"/>
          </a:p>
        </p:txBody>
      </p:sp>
      <p:sp>
        <p:nvSpPr>
          <p:cNvPr id="638" name="Google Shape;638;p8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34"/>
                                        </p:tgtEl>
                                        <p:attrNameLst>
                                          <p:attrName>style.visibility</p:attrName>
                                        </p:attrNameLst>
                                      </p:cBhvr>
                                      <p:to>
                                        <p:strVal val="visible"/>
                                      </p:to>
                                    </p:set>
                                    <p:animEffect filter="fade" transition="in">
                                      <p:cBhvr>
                                        <p:cTn dur="1000"/>
                                        <p:tgtEl>
                                          <p:spTgt spid="634"/>
                                        </p:tgtEl>
                                      </p:cBhvr>
                                    </p:animEffect>
                                  </p:childTnLst>
                                </p:cTn>
                              </p:par>
                              <p:par>
                                <p:cTn fill="hold" nodeType="withEffect" presetClass="entr" presetID="10" presetSubtype="0">
                                  <p:stCondLst>
                                    <p:cond delay="0"/>
                                  </p:stCondLst>
                                  <p:childTnLst>
                                    <p:set>
                                      <p:cBhvr>
                                        <p:cTn dur="1" fill="hold">
                                          <p:stCondLst>
                                            <p:cond delay="0"/>
                                          </p:stCondLst>
                                        </p:cTn>
                                        <p:tgtEl>
                                          <p:spTgt spid="632"/>
                                        </p:tgtEl>
                                        <p:attrNameLst>
                                          <p:attrName>style.visibility</p:attrName>
                                        </p:attrNameLst>
                                      </p:cBhvr>
                                      <p:to>
                                        <p:strVal val="visible"/>
                                      </p:to>
                                    </p:set>
                                    <p:animEffect filter="fade" transition="in">
                                      <p:cBhvr>
                                        <p:cTn dur="1000"/>
                                        <p:tgtEl>
                                          <p:spTgt spid="632"/>
                                        </p:tgtEl>
                                      </p:cBhvr>
                                    </p:animEffect>
                                  </p:childTnLst>
                                </p:cTn>
                              </p:par>
                              <p:par>
                                <p:cTn fill="hold" nodeType="withEffect" presetClass="entr" presetID="10" presetSubtype="0">
                                  <p:stCondLst>
                                    <p:cond delay="0"/>
                                  </p:stCondLst>
                                  <p:childTnLst>
                                    <p:set>
                                      <p:cBhvr>
                                        <p:cTn dur="1" fill="hold">
                                          <p:stCondLst>
                                            <p:cond delay="0"/>
                                          </p:stCondLst>
                                        </p:cTn>
                                        <p:tgtEl>
                                          <p:spTgt spid="633"/>
                                        </p:tgtEl>
                                        <p:attrNameLst>
                                          <p:attrName>style.visibility</p:attrName>
                                        </p:attrNameLst>
                                      </p:cBhvr>
                                      <p:to>
                                        <p:strVal val="visible"/>
                                      </p:to>
                                    </p:set>
                                    <p:animEffect filter="fade" transition="in">
                                      <p:cBhvr>
                                        <p:cTn dur="1000"/>
                                        <p:tgtEl>
                                          <p:spTgt spid="63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35"/>
                                        </p:tgtEl>
                                        <p:attrNameLst>
                                          <p:attrName>style.visibility</p:attrName>
                                        </p:attrNameLst>
                                      </p:cBhvr>
                                      <p:to>
                                        <p:strVal val="visible"/>
                                      </p:to>
                                    </p:set>
                                    <p:animEffect filter="fade" transition="in">
                                      <p:cBhvr>
                                        <p:cTn dur="1000"/>
                                        <p:tgtEl>
                                          <p:spTgt spid="635"/>
                                        </p:tgtEl>
                                      </p:cBhvr>
                                    </p:animEffect>
                                  </p:childTnLst>
                                </p:cTn>
                              </p:par>
                              <p:par>
                                <p:cTn fill="hold" nodeType="withEffect" presetClass="entr" presetID="10" presetSubtype="0">
                                  <p:stCondLst>
                                    <p:cond delay="0"/>
                                  </p:stCondLst>
                                  <p:childTnLst>
                                    <p:set>
                                      <p:cBhvr>
                                        <p:cTn dur="1" fill="hold">
                                          <p:stCondLst>
                                            <p:cond delay="0"/>
                                          </p:stCondLst>
                                        </p:cTn>
                                        <p:tgtEl>
                                          <p:spTgt spid="636"/>
                                        </p:tgtEl>
                                        <p:attrNameLst>
                                          <p:attrName>style.visibility</p:attrName>
                                        </p:attrNameLst>
                                      </p:cBhvr>
                                      <p:to>
                                        <p:strVal val="visible"/>
                                      </p:to>
                                    </p:set>
                                    <p:animEffect filter="fade" transition="in">
                                      <p:cBhvr>
                                        <p:cTn dur="1000"/>
                                        <p:tgtEl>
                                          <p:spTgt spid="636"/>
                                        </p:tgtEl>
                                      </p:cBhvr>
                                    </p:animEffect>
                                  </p:childTnLst>
                                </p:cTn>
                              </p:par>
                              <p:par>
                                <p:cTn fill="hold" nodeType="withEffect" presetClass="entr" presetID="10" presetSubtype="0">
                                  <p:stCondLst>
                                    <p:cond delay="0"/>
                                  </p:stCondLst>
                                  <p:childTnLst>
                                    <p:set>
                                      <p:cBhvr>
                                        <p:cTn dur="1" fill="hold">
                                          <p:stCondLst>
                                            <p:cond delay="0"/>
                                          </p:stCondLst>
                                        </p:cTn>
                                        <p:tgtEl>
                                          <p:spTgt spid="637"/>
                                        </p:tgtEl>
                                        <p:attrNameLst>
                                          <p:attrName>style.visibility</p:attrName>
                                        </p:attrNameLst>
                                      </p:cBhvr>
                                      <p:to>
                                        <p:strVal val="visible"/>
                                      </p:to>
                                    </p:set>
                                    <p:animEffect filter="fade" transition="in">
                                      <p:cBhvr>
                                        <p:cTn dur="1000"/>
                                        <p:tgtEl>
                                          <p:spTgt spid="63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42" name="Shape 642"/>
        <p:cNvGrpSpPr/>
        <p:nvPr/>
      </p:nvGrpSpPr>
      <p:grpSpPr>
        <a:xfrm>
          <a:off x="0" y="0"/>
          <a:ext cx="0" cy="0"/>
          <a:chOff x="0" y="0"/>
          <a:chExt cx="0" cy="0"/>
        </a:xfrm>
      </p:grpSpPr>
      <p:sp>
        <p:nvSpPr>
          <p:cNvPr id="643" name="Google Shape;643;p81"/>
          <p:cNvSpPr txBox="1"/>
          <p:nvPr/>
        </p:nvSpPr>
        <p:spPr>
          <a:xfrm>
            <a:off x="3596600" y="595350"/>
            <a:ext cx="5179200" cy="3952800"/>
          </a:xfrm>
          <a:prstGeom prst="rect">
            <a:avLst/>
          </a:prstGeom>
          <a:noFill/>
          <a:ln>
            <a:noFill/>
          </a:ln>
        </p:spPr>
        <p:txBody>
          <a:bodyPr anchorCtr="0" anchor="ctr" bIns="91425" lIns="91425" spcFirstLastPara="1" rIns="91425" wrap="square" tIns="91425">
            <a:noAutofit/>
          </a:bodyPr>
          <a:lstStyle/>
          <a:p>
            <a:pPr indent="-355600" lvl="0" marL="457200" rtl="0" algn="l">
              <a:lnSpc>
                <a:spcPct val="150000"/>
              </a:lnSpc>
              <a:spcBef>
                <a:spcPts val="0"/>
              </a:spcBef>
              <a:spcAft>
                <a:spcPts val="0"/>
              </a:spcAft>
              <a:buClr>
                <a:srgbClr val="D9D9D9"/>
              </a:buClr>
              <a:buSzPts val="2000"/>
              <a:buFont typeface="Roboto Light"/>
              <a:buChar char="-"/>
            </a:pPr>
            <a:r>
              <a:rPr lang="en" sz="2000">
                <a:solidFill>
                  <a:srgbClr val="D9D9D9"/>
                </a:solidFill>
                <a:latin typeface="Roboto Light"/>
                <a:ea typeface="Roboto Light"/>
                <a:cs typeface="Roboto Light"/>
                <a:sym typeface="Roboto Light"/>
              </a:rPr>
              <a:t>Highly diverse data sources</a:t>
            </a:r>
            <a:endParaRPr sz="2000">
              <a:solidFill>
                <a:srgbClr val="D9D9D9"/>
              </a:solidFill>
              <a:latin typeface="Roboto Light"/>
              <a:ea typeface="Roboto Light"/>
              <a:cs typeface="Roboto Light"/>
              <a:sym typeface="Roboto Light"/>
            </a:endParaRPr>
          </a:p>
          <a:p>
            <a:pPr indent="-355600" lvl="0" marL="457200" rtl="0" algn="l">
              <a:lnSpc>
                <a:spcPct val="150000"/>
              </a:lnSpc>
              <a:spcBef>
                <a:spcPts val="0"/>
              </a:spcBef>
              <a:spcAft>
                <a:spcPts val="0"/>
              </a:spcAft>
              <a:buClr>
                <a:srgbClr val="D9D9D9"/>
              </a:buClr>
              <a:buSzPts val="2000"/>
              <a:buFont typeface="Roboto Light"/>
              <a:buChar char="-"/>
            </a:pPr>
            <a:r>
              <a:rPr lang="en" sz="2000">
                <a:solidFill>
                  <a:srgbClr val="D9D9D9"/>
                </a:solidFill>
                <a:latin typeface="Roboto Light"/>
                <a:ea typeface="Roboto Light"/>
                <a:cs typeface="Roboto Light"/>
                <a:sym typeface="Roboto Light"/>
              </a:rPr>
              <a:t>Evolving</a:t>
            </a:r>
            <a:r>
              <a:rPr lang="en" sz="2000">
                <a:solidFill>
                  <a:srgbClr val="D9D9D9"/>
                </a:solidFill>
                <a:latin typeface="Roboto Light"/>
                <a:ea typeface="Roboto Light"/>
                <a:cs typeface="Roboto Light"/>
                <a:sym typeface="Roboto Light"/>
              </a:rPr>
              <a:t> data sources</a:t>
            </a:r>
            <a:endParaRPr sz="2000">
              <a:solidFill>
                <a:srgbClr val="D9D9D9"/>
              </a:solidFill>
              <a:latin typeface="Roboto Light"/>
              <a:ea typeface="Roboto Light"/>
              <a:cs typeface="Roboto Light"/>
              <a:sym typeface="Roboto Light"/>
            </a:endParaRPr>
          </a:p>
          <a:p>
            <a:pPr indent="-355600" lvl="0" marL="457200" rtl="0" algn="l">
              <a:lnSpc>
                <a:spcPct val="150000"/>
              </a:lnSpc>
              <a:spcBef>
                <a:spcPts val="0"/>
              </a:spcBef>
              <a:spcAft>
                <a:spcPts val="0"/>
              </a:spcAft>
              <a:buClr>
                <a:srgbClr val="D9D9D9"/>
              </a:buClr>
              <a:buSzPts val="2000"/>
              <a:buFont typeface="Roboto Light"/>
              <a:buChar char="-"/>
            </a:pPr>
            <a:r>
              <a:rPr lang="en" sz="2000">
                <a:solidFill>
                  <a:srgbClr val="D9D9D9"/>
                </a:solidFill>
                <a:latin typeface="Roboto Light"/>
                <a:ea typeface="Roboto Light"/>
                <a:cs typeface="Roboto Light"/>
                <a:sym typeface="Roboto Light"/>
              </a:rPr>
              <a:t>Constant need for new sources</a:t>
            </a:r>
            <a:endParaRPr sz="2000">
              <a:solidFill>
                <a:srgbClr val="D9D9D9"/>
              </a:solidFill>
              <a:latin typeface="Roboto Light"/>
              <a:ea typeface="Roboto Light"/>
              <a:cs typeface="Roboto Light"/>
              <a:sym typeface="Roboto Light"/>
            </a:endParaRPr>
          </a:p>
          <a:p>
            <a:pPr indent="-355600" lvl="0" marL="457200" rtl="0" algn="l">
              <a:lnSpc>
                <a:spcPct val="150000"/>
              </a:lnSpc>
              <a:spcBef>
                <a:spcPts val="0"/>
              </a:spcBef>
              <a:spcAft>
                <a:spcPts val="0"/>
              </a:spcAft>
              <a:buClr>
                <a:srgbClr val="D9D9D9"/>
              </a:buClr>
              <a:buSzPts val="2000"/>
              <a:buFont typeface="Roboto Light"/>
              <a:buChar char="-"/>
            </a:pPr>
            <a:r>
              <a:rPr lang="en" sz="2000">
                <a:solidFill>
                  <a:srgbClr val="D9D9D9"/>
                </a:solidFill>
                <a:latin typeface="Roboto Light"/>
                <a:ea typeface="Roboto Light"/>
                <a:cs typeface="Roboto Light"/>
                <a:sym typeface="Roboto Light"/>
              </a:rPr>
              <a:t>Ease of backfilling</a:t>
            </a:r>
            <a:endParaRPr sz="2000">
              <a:solidFill>
                <a:srgbClr val="D9D9D9"/>
              </a:solidFill>
              <a:latin typeface="Roboto Light"/>
              <a:ea typeface="Roboto Light"/>
              <a:cs typeface="Roboto Light"/>
              <a:sym typeface="Roboto Light"/>
            </a:endParaRPr>
          </a:p>
          <a:p>
            <a:pPr indent="-355600" lvl="0" marL="457200" rtl="0" algn="l">
              <a:lnSpc>
                <a:spcPct val="150000"/>
              </a:lnSpc>
              <a:spcBef>
                <a:spcPts val="0"/>
              </a:spcBef>
              <a:spcAft>
                <a:spcPts val="0"/>
              </a:spcAft>
              <a:buClr>
                <a:srgbClr val="D9D9D9"/>
              </a:buClr>
              <a:buSzPts val="2000"/>
              <a:buFont typeface="Roboto Light"/>
              <a:buChar char="-"/>
            </a:pPr>
            <a:r>
              <a:rPr lang="en" sz="2000">
                <a:solidFill>
                  <a:srgbClr val="D9D9D9"/>
                </a:solidFill>
                <a:latin typeface="Roboto Light"/>
                <a:ea typeface="Roboto Light"/>
                <a:cs typeface="Roboto Light"/>
                <a:sym typeface="Roboto Light"/>
              </a:rPr>
              <a:t>Long-term persistence</a:t>
            </a:r>
            <a:endParaRPr sz="2000">
              <a:solidFill>
                <a:srgbClr val="D9D9D9"/>
              </a:solidFill>
              <a:latin typeface="Roboto Light"/>
              <a:ea typeface="Roboto Light"/>
              <a:cs typeface="Roboto Light"/>
              <a:sym typeface="Roboto Light"/>
            </a:endParaRPr>
          </a:p>
          <a:p>
            <a:pPr indent="-355600" lvl="0" marL="457200" rtl="0" algn="l">
              <a:lnSpc>
                <a:spcPct val="150000"/>
              </a:lnSpc>
              <a:spcBef>
                <a:spcPts val="0"/>
              </a:spcBef>
              <a:spcAft>
                <a:spcPts val="0"/>
              </a:spcAft>
              <a:buClr>
                <a:srgbClr val="D9D9D9"/>
              </a:buClr>
              <a:buSzPts val="2000"/>
              <a:buFont typeface="Roboto Light"/>
              <a:buChar char="-"/>
            </a:pPr>
            <a:r>
              <a:rPr lang="en" sz="2000">
                <a:solidFill>
                  <a:srgbClr val="D9D9D9"/>
                </a:solidFill>
                <a:latin typeface="Roboto Light"/>
                <a:ea typeface="Roboto Light"/>
                <a:cs typeface="Roboto Light"/>
                <a:sym typeface="Roboto Light"/>
              </a:rPr>
              <a:t>Several levels of sensitivity</a:t>
            </a:r>
            <a:endParaRPr sz="2000">
              <a:solidFill>
                <a:srgbClr val="D9D9D9"/>
              </a:solidFill>
              <a:latin typeface="Roboto Light"/>
              <a:ea typeface="Roboto Light"/>
              <a:cs typeface="Roboto Light"/>
              <a:sym typeface="Roboto Light"/>
            </a:endParaRPr>
          </a:p>
          <a:p>
            <a:pPr indent="-355600" lvl="0" marL="457200" rtl="0" algn="l">
              <a:lnSpc>
                <a:spcPct val="150000"/>
              </a:lnSpc>
              <a:spcBef>
                <a:spcPts val="0"/>
              </a:spcBef>
              <a:spcAft>
                <a:spcPts val="0"/>
              </a:spcAft>
              <a:buClr>
                <a:schemeClr val="dk1"/>
              </a:buClr>
              <a:buSzPts val="2000"/>
              <a:buFont typeface="Roboto"/>
              <a:buChar char="-"/>
            </a:pPr>
            <a:r>
              <a:rPr lang="en" sz="2000">
                <a:solidFill>
                  <a:schemeClr val="dk1"/>
                </a:solidFill>
                <a:latin typeface="Roboto"/>
                <a:ea typeface="Roboto"/>
                <a:cs typeface="Roboto"/>
                <a:sym typeface="Roboto"/>
              </a:rPr>
              <a:t>Reliable and robust</a:t>
            </a:r>
            <a:endParaRPr sz="2000">
              <a:solidFill>
                <a:schemeClr val="dk1"/>
              </a:solidFill>
              <a:latin typeface="Roboto"/>
              <a:ea typeface="Roboto"/>
              <a:cs typeface="Roboto"/>
              <a:sym typeface="Roboto"/>
            </a:endParaRPr>
          </a:p>
        </p:txBody>
      </p:sp>
      <p:sp>
        <p:nvSpPr>
          <p:cNvPr id="644" name="Google Shape;644;p8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645" name="Google Shape;645;p81"/>
          <p:cNvSpPr/>
          <p:nvPr/>
        </p:nvSpPr>
        <p:spPr>
          <a:xfrm>
            <a:off x="0" y="0"/>
            <a:ext cx="3186300" cy="5143500"/>
          </a:xfrm>
          <a:prstGeom prst="rect">
            <a:avLst/>
          </a:prstGeom>
          <a:solidFill>
            <a:srgbClr val="D9D2E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 name="Google Shape;646;p81"/>
          <p:cNvSpPr txBox="1"/>
          <p:nvPr/>
        </p:nvSpPr>
        <p:spPr>
          <a:xfrm>
            <a:off x="447000" y="2056050"/>
            <a:ext cx="2292300" cy="10314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lang="en" sz="3000">
                <a:solidFill>
                  <a:schemeClr val="dk1"/>
                </a:solidFill>
                <a:latin typeface="Roboto Medium"/>
                <a:ea typeface="Roboto Medium"/>
                <a:cs typeface="Roboto Medium"/>
                <a:sym typeface="Roboto Medium"/>
              </a:rPr>
              <a:t>Challenges</a:t>
            </a:r>
            <a:endParaRPr sz="3000">
              <a:solidFill>
                <a:schemeClr val="dk1"/>
              </a:solidFill>
              <a:latin typeface="Roboto Medium"/>
              <a:ea typeface="Roboto Medium"/>
              <a:cs typeface="Roboto Medium"/>
              <a:sym typeface="Roboto Medium"/>
            </a:endParaRPr>
          </a:p>
          <a:p>
            <a:pPr indent="0" lvl="0" marL="0" rtl="0" algn="ctr">
              <a:lnSpc>
                <a:spcPct val="90000"/>
              </a:lnSpc>
              <a:spcBef>
                <a:spcPts val="0"/>
              </a:spcBef>
              <a:spcAft>
                <a:spcPts val="0"/>
              </a:spcAft>
              <a:buNone/>
            </a:pPr>
            <a:r>
              <a:rPr lang="en" sz="3000">
                <a:solidFill>
                  <a:schemeClr val="dk1"/>
                </a:solidFill>
                <a:latin typeface="Roboto Medium"/>
                <a:ea typeface="Roboto Medium"/>
                <a:cs typeface="Roboto Medium"/>
                <a:sym typeface="Roboto Medium"/>
              </a:rPr>
              <a:t>accepted</a:t>
            </a:r>
            <a:endParaRPr sz="3000">
              <a:solidFill>
                <a:schemeClr val="dk1"/>
              </a:solidFill>
              <a:latin typeface="Roboto Medium"/>
              <a:ea typeface="Roboto Medium"/>
              <a:cs typeface="Roboto Medium"/>
              <a:sym typeface="Roboto Medium"/>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50" name="Shape 650"/>
        <p:cNvGrpSpPr/>
        <p:nvPr/>
      </p:nvGrpSpPr>
      <p:grpSpPr>
        <a:xfrm>
          <a:off x="0" y="0"/>
          <a:ext cx="0" cy="0"/>
          <a:chOff x="0" y="0"/>
          <a:chExt cx="0" cy="0"/>
        </a:xfrm>
      </p:grpSpPr>
      <p:pic>
        <p:nvPicPr>
          <p:cNvPr id="651" name="Google Shape;651;p82"/>
          <p:cNvPicPr preferRelativeResize="0"/>
          <p:nvPr/>
        </p:nvPicPr>
        <p:blipFill rotWithShape="1">
          <a:blip r:embed="rId3">
            <a:alphaModFix/>
          </a:blip>
          <a:srcRect b="27761" l="0" r="0" t="0"/>
          <a:stretch/>
        </p:blipFill>
        <p:spPr>
          <a:xfrm>
            <a:off x="3299325" y="2718775"/>
            <a:ext cx="2545350" cy="1838700"/>
          </a:xfrm>
          <a:prstGeom prst="rect">
            <a:avLst/>
          </a:prstGeom>
          <a:noFill/>
          <a:ln>
            <a:noFill/>
          </a:ln>
        </p:spPr>
      </p:pic>
      <p:sp>
        <p:nvSpPr>
          <p:cNvPr id="652" name="Google Shape;652;p82"/>
          <p:cNvSpPr txBox="1"/>
          <p:nvPr/>
        </p:nvSpPr>
        <p:spPr>
          <a:xfrm>
            <a:off x="2054850" y="1649025"/>
            <a:ext cx="5034300" cy="7377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lang="en" sz="3600">
                <a:solidFill>
                  <a:srgbClr val="774AA4"/>
                </a:solidFill>
                <a:latin typeface="Roboto Medium"/>
                <a:ea typeface="Roboto Medium"/>
                <a:cs typeface="Roboto Medium"/>
                <a:sym typeface="Roboto Medium"/>
              </a:rPr>
              <a:t>Monitoring &amp; Alerting</a:t>
            </a:r>
            <a:endParaRPr sz="3600">
              <a:solidFill>
                <a:srgbClr val="774AA4"/>
              </a:solidFill>
              <a:latin typeface="Roboto Medium"/>
              <a:ea typeface="Roboto Medium"/>
              <a:cs typeface="Roboto Medium"/>
              <a:sym typeface="Roboto Medium"/>
            </a:endParaRPr>
          </a:p>
        </p:txBody>
      </p:sp>
      <p:sp>
        <p:nvSpPr>
          <p:cNvPr id="653" name="Google Shape;653;p82"/>
          <p:cNvSpPr/>
          <p:nvPr/>
        </p:nvSpPr>
        <p:spPr>
          <a:xfrm>
            <a:off x="7891900" y="4599100"/>
            <a:ext cx="571800" cy="487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 name="Google Shape;654;p8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58" name="Shape 658"/>
        <p:cNvGrpSpPr/>
        <p:nvPr/>
      </p:nvGrpSpPr>
      <p:grpSpPr>
        <a:xfrm>
          <a:off x="0" y="0"/>
          <a:ext cx="0" cy="0"/>
          <a:chOff x="0" y="0"/>
          <a:chExt cx="0" cy="0"/>
        </a:xfrm>
      </p:grpSpPr>
      <p:sp>
        <p:nvSpPr>
          <p:cNvPr id="659" name="Google Shape;659;p83"/>
          <p:cNvSpPr txBox="1"/>
          <p:nvPr/>
        </p:nvSpPr>
        <p:spPr>
          <a:xfrm>
            <a:off x="1008450" y="101850"/>
            <a:ext cx="7127100" cy="614400"/>
          </a:xfrm>
          <a:prstGeom prst="rect">
            <a:avLst/>
          </a:prstGeom>
          <a:noFill/>
          <a:ln>
            <a:noFill/>
          </a:ln>
        </p:spPr>
        <p:txBody>
          <a:bodyPr anchorCtr="0" anchor="t" bIns="91425" lIns="91425" spcFirstLastPara="1" rIns="91425" wrap="square" tIns="91425">
            <a:noAutofit/>
          </a:bodyPr>
          <a:lstStyle/>
          <a:p>
            <a:pPr indent="0" lvl="0" marL="0" rtl="0" algn="ctr">
              <a:lnSpc>
                <a:spcPct val="90000"/>
              </a:lnSpc>
              <a:spcBef>
                <a:spcPts val="0"/>
              </a:spcBef>
              <a:spcAft>
                <a:spcPts val="0"/>
              </a:spcAft>
              <a:buNone/>
            </a:pPr>
            <a:r>
              <a:rPr b="1" lang="en" sz="3000">
                <a:latin typeface="Roboto"/>
                <a:ea typeface="Roboto"/>
                <a:cs typeface="Roboto"/>
                <a:sym typeface="Roboto"/>
              </a:rPr>
              <a:t>Monitoring: </a:t>
            </a:r>
            <a:r>
              <a:rPr b="1" lang="en" sz="3000">
                <a:latin typeface="Roboto"/>
                <a:ea typeface="Roboto"/>
                <a:cs typeface="Roboto"/>
                <a:sym typeface="Roboto"/>
              </a:rPr>
              <a:t>data should be fresh </a:t>
            </a:r>
            <a:endParaRPr sz="3000">
              <a:latin typeface="Roboto Thin"/>
              <a:ea typeface="Roboto Thin"/>
              <a:cs typeface="Roboto Thin"/>
              <a:sym typeface="Roboto Thin"/>
            </a:endParaRPr>
          </a:p>
        </p:txBody>
      </p:sp>
      <p:sp>
        <p:nvSpPr>
          <p:cNvPr id="660" name="Google Shape;660;p83"/>
          <p:cNvSpPr txBox="1"/>
          <p:nvPr/>
        </p:nvSpPr>
        <p:spPr>
          <a:xfrm>
            <a:off x="2680050" y="1494150"/>
            <a:ext cx="3783900" cy="10776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sz="2400">
                <a:solidFill>
                  <a:schemeClr val="dk1"/>
                </a:solidFill>
                <a:latin typeface="Roboto"/>
                <a:ea typeface="Roboto"/>
                <a:cs typeface="Roboto"/>
                <a:sym typeface="Roboto"/>
              </a:rPr>
              <a:t>Alerts on</a:t>
            </a:r>
            <a:r>
              <a:rPr lang="en" sz="2400">
                <a:solidFill>
                  <a:schemeClr val="dk1"/>
                </a:solidFill>
                <a:latin typeface="Roboto Light"/>
                <a:ea typeface="Roboto Light"/>
                <a:cs typeface="Roboto Light"/>
                <a:sym typeface="Roboto Light"/>
              </a:rPr>
              <a:t> </a:t>
            </a:r>
            <a:r>
              <a:rPr lang="en" sz="2400">
                <a:solidFill>
                  <a:schemeClr val="dk1"/>
                </a:solidFill>
                <a:latin typeface="Roboto"/>
                <a:ea typeface="Roboto"/>
                <a:cs typeface="Roboto"/>
                <a:sym typeface="Roboto"/>
              </a:rPr>
              <a:t>Pipeline failures</a:t>
            </a:r>
            <a:endParaRPr sz="2400">
              <a:solidFill>
                <a:schemeClr val="dk1"/>
              </a:solidFill>
              <a:latin typeface="Roboto Light"/>
              <a:ea typeface="Roboto Light"/>
              <a:cs typeface="Roboto Light"/>
              <a:sym typeface="Roboto Light"/>
            </a:endParaRPr>
          </a:p>
        </p:txBody>
      </p:sp>
      <p:pic>
        <p:nvPicPr>
          <p:cNvPr id="661" name="Google Shape;661;p83"/>
          <p:cNvPicPr preferRelativeResize="0"/>
          <p:nvPr/>
        </p:nvPicPr>
        <p:blipFill rotWithShape="1">
          <a:blip r:embed="rId3">
            <a:alphaModFix/>
          </a:blip>
          <a:srcRect b="5641" l="0" r="0" t="9518"/>
          <a:stretch/>
        </p:blipFill>
        <p:spPr>
          <a:xfrm>
            <a:off x="1436025" y="3497475"/>
            <a:ext cx="6271975" cy="776550"/>
          </a:xfrm>
          <a:prstGeom prst="rect">
            <a:avLst/>
          </a:prstGeom>
          <a:noFill/>
          <a:ln>
            <a:noFill/>
          </a:ln>
        </p:spPr>
      </p:pic>
      <p:sp>
        <p:nvSpPr>
          <p:cNvPr id="662" name="Google Shape;662;p8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663" name="Google Shape;663;p83"/>
          <p:cNvSpPr/>
          <p:nvPr/>
        </p:nvSpPr>
        <p:spPr>
          <a:xfrm>
            <a:off x="7891900" y="4599100"/>
            <a:ext cx="571800" cy="487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60"/>
                                        </p:tgtEl>
                                        <p:attrNameLst>
                                          <p:attrName>style.visibility</p:attrName>
                                        </p:attrNameLst>
                                      </p:cBhvr>
                                      <p:to>
                                        <p:strVal val="visible"/>
                                      </p:to>
                                    </p:set>
                                    <p:animEffect filter="fade" transition="in">
                                      <p:cBhvr>
                                        <p:cTn dur="700"/>
                                        <p:tgtEl>
                                          <p:spTgt spid="660"/>
                                        </p:tgtEl>
                                      </p:cBhvr>
                                    </p:animEffect>
                                  </p:childTnLst>
                                </p:cTn>
                              </p:par>
                              <p:par>
                                <p:cTn fill="hold" nodeType="withEffect" presetClass="entr" presetID="10" presetSubtype="0">
                                  <p:stCondLst>
                                    <p:cond delay="0"/>
                                  </p:stCondLst>
                                  <p:childTnLst>
                                    <p:set>
                                      <p:cBhvr>
                                        <p:cTn dur="1" fill="hold">
                                          <p:stCondLst>
                                            <p:cond delay="0"/>
                                          </p:stCondLst>
                                        </p:cTn>
                                        <p:tgtEl>
                                          <p:spTgt spid="661"/>
                                        </p:tgtEl>
                                        <p:attrNameLst>
                                          <p:attrName>style.visibility</p:attrName>
                                        </p:attrNameLst>
                                      </p:cBhvr>
                                      <p:to>
                                        <p:strVal val="visible"/>
                                      </p:to>
                                    </p:set>
                                    <p:animEffect filter="fade" transition="in">
                                      <p:cBhvr>
                                        <p:cTn dur="700"/>
                                        <p:tgtEl>
                                          <p:spTgt spid="66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67" name="Shape 667"/>
        <p:cNvGrpSpPr/>
        <p:nvPr/>
      </p:nvGrpSpPr>
      <p:grpSpPr>
        <a:xfrm>
          <a:off x="0" y="0"/>
          <a:ext cx="0" cy="0"/>
          <a:chOff x="0" y="0"/>
          <a:chExt cx="0" cy="0"/>
        </a:xfrm>
      </p:grpSpPr>
      <p:sp>
        <p:nvSpPr>
          <p:cNvPr id="668" name="Google Shape;668;p84"/>
          <p:cNvSpPr txBox="1"/>
          <p:nvPr/>
        </p:nvSpPr>
        <p:spPr>
          <a:xfrm>
            <a:off x="1503750" y="101850"/>
            <a:ext cx="6136500" cy="614400"/>
          </a:xfrm>
          <a:prstGeom prst="rect">
            <a:avLst/>
          </a:prstGeom>
          <a:noFill/>
          <a:ln>
            <a:noFill/>
          </a:ln>
        </p:spPr>
        <p:txBody>
          <a:bodyPr anchorCtr="0" anchor="t" bIns="91425" lIns="91425" spcFirstLastPara="1" rIns="91425" wrap="square" tIns="91425">
            <a:noAutofit/>
          </a:bodyPr>
          <a:lstStyle/>
          <a:p>
            <a:pPr indent="0" lvl="0" marL="0" rtl="0" algn="ctr">
              <a:lnSpc>
                <a:spcPct val="90000"/>
              </a:lnSpc>
              <a:spcBef>
                <a:spcPts val="0"/>
              </a:spcBef>
              <a:spcAft>
                <a:spcPts val="0"/>
              </a:spcAft>
              <a:buNone/>
            </a:pPr>
            <a:r>
              <a:rPr b="1" lang="en" sz="3000">
                <a:solidFill>
                  <a:schemeClr val="dk1"/>
                </a:solidFill>
                <a:latin typeface="Roboto"/>
                <a:ea typeface="Roboto"/>
                <a:cs typeface="Roboto"/>
                <a:sym typeface="Roboto"/>
              </a:rPr>
              <a:t>Monitoring:</a:t>
            </a:r>
            <a:r>
              <a:rPr b="1" lang="en" sz="3000">
                <a:latin typeface="Roboto"/>
                <a:ea typeface="Roboto"/>
                <a:cs typeface="Roboto"/>
                <a:sym typeface="Roboto"/>
              </a:rPr>
              <a:t> data should be fresh </a:t>
            </a:r>
            <a:endParaRPr sz="3000">
              <a:latin typeface="Roboto Thin"/>
              <a:ea typeface="Roboto Thin"/>
              <a:cs typeface="Roboto Thin"/>
              <a:sym typeface="Roboto Thin"/>
            </a:endParaRPr>
          </a:p>
        </p:txBody>
      </p:sp>
      <p:sp>
        <p:nvSpPr>
          <p:cNvPr id="669" name="Google Shape;669;p84"/>
          <p:cNvSpPr txBox="1"/>
          <p:nvPr/>
        </p:nvSpPr>
        <p:spPr>
          <a:xfrm>
            <a:off x="207300" y="999050"/>
            <a:ext cx="8729400" cy="21552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2400">
                <a:solidFill>
                  <a:schemeClr val="dk1"/>
                </a:solidFill>
                <a:latin typeface="Roboto"/>
                <a:ea typeface="Roboto"/>
                <a:cs typeface="Roboto"/>
                <a:sym typeface="Roboto"/>
              </a:rPr>
              <a:t>+  </a:t>
            </a:r>
            <a:r>
              <a:rPr lang="en" sz="2400">
                <a:solidFill>
                  <a:schemeClr val="dk1"/>
                </a:solidFill>
                <a:latin typeface="Roboto"/>
                <a:ea typeface="Roboto"/>
                <a:cs typeface="Roboto"/>
                <a:sym typeface="Roboto"/>
              </a:rPr>
              <a:t>Preventive alerts: </a:t>
            </a:r>
            <a:endParaRPr sz="2400">
              <a:solidFill>
                <a:schemeClr val="dk1"/>
              </a:solidFill>
              <a:latin typeface="Roboto"/>
              <a:ea typeface="Roboto"/>
              <a:cs typeface="Roboto"/>
              <a:sym typeface="Roboto"/>
            </a:endParaRPr>
          </a:p>
          <a:p>
            <a:pPr indent="0" lvl="0" marL="0" rtl="0" algn="l">
              <a:lnSpc>
                <a:spcPct val="115000"/>
              </a:lnSpc>
              <a:spcBef>
                <a:spcPts val="1000"/>
              </a:spcBef>
              <a:spcAft>
                <a:spcPts val="1000"/>
              </a:spcAft>
              <a:buNone/>
            </a:pPr>
            <a:r>
              <a:rPr lang="en" sz="2400">
                <a:solidFill>
                  <a:schemeClr val="dk1"/>
                </a:solidFill>
                <a:latin typeface="Roboto Light"/>
                <a:ea typeface="Roboto Light"/>
                <a:cs typeface="Roboto Light"/>
                <a:sym typeface="Roboto Light"/>
              </a:rPr>
              <a:t>   </a:t>
            </a:r>
            <a:r>
              <a:rPr lang="en" sz="2400">
                <a:solidFill>
                  <a:schemeClr val="dk1"/>
                </a:solidFill>
                <a:latin typeface="Roboto Light"/>
                <a:ea typeface="Roboto Light"/>
                <a:cs typeface="Roboto Light"/>
                <a:sym typeface="Roboto Light"/>
              </a:rPr>
              <a:t>Missing or improperly formatted data in source extracts</a:t>
            </a:r>
            <a:endParaRPr sz="2400">
              <a:solidFill>
                <a:schemeClr val="dk1"/>
              </a:solidFill>
              <a:latin typeface="Roboto Light"/>
              <a:ea typeface="Roboto Light"/>
              <a:cs typeface="Roboto Light"/>
              <a:sym typeface="Roboto Light"/>
            </a:endParaRPr>
          </a:p>
        </p:txBody>
      </p:sp>
      <p:pic>
        <p:nvPicPr>
          <p:cNvPr id="670" name="Google Shape;670;p84"/>
          <p:cNvPicPr preferRelativeResize="0"/>
          <p:nvPr/>
        </p:nvPicPr>
        <p:blipFill>
          <a:blip r:embed="rId3">
            <a:alphaModFix/>
          </a:blip>
          <a:stretch>
            <a:fillRect/>
          </a:stretch>
        </p:blipFill>
        <p:spPr>
          <a:xfrm>
            <a:off x="0" y="2963466"/>
            <a:ext cx="9144001" cy="1516418"/>
          </a:xfrm>
          <a:prstGeom prst="rect">
            <a:avLst/>
          </a:prstGeom>
          <a:noFill/>
          <a:ln>
            <a:noFill/>
          </a:ln>
        </p:spPr>
      </p:pic>
      <p:sp>
        <p:nvSpPr>
          <p:cNvPr id="671" name="Google Shape;671;p8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672" name="Google Shape;672;p84"/>
          <p:cNvSpPr/>
          <p:nvPr/>
        </p:nvSpPr>
        <p:spPr>
          <a:xfrm>
            <a:off x="7891900" y="4599100"/>
            <a:ext cx="571800" cy="487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76" name="Shape 676"/>
        <p:cNvGrpSpPr/>
        <p:nvPr/>
      </p:nvGrpSpPr>
      <p:grpSpPr>
        <a:xfrm>
          <a:off x="0" y="0"/>
          <a:ext cx="0" cy="0"/>
          <a:chOff x="0" y="0"/>
          <a:chExt cx="0" cy="0"/>
        </a:xfrm>
      </p:grpSpPr>
      <p:sp>
        <p:nvSpPr>
          <p:cNvPr id="677" name="Google Shape;677;p8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678" name="Google Shape;678;p85"/>
          <p:cNvPicPr preferRelativeResize="0"/>
          <p:nvPr/>
        </p:nvPicPr>
        <p:blipFill>
          <a:blip r:embed="rId3">
            <a:alphaModFix/>
          </a:blip>
          <a:stretch>
            <a:fillRect/>
          </a:stretch>
        </p:blipFill>
        <p:spPr>
          <a:xfrm>
            <a:off x="0" y="1340247"/>
            <a:ext cx="9144000" cy="3803256"/>
          </a:xfrm>
          <a:prstGeom prst="rect">
            <a:avLst/>
          </a:prstGeom>
          <a:noFill/>
          <a:ln>
            <a:noFill/>
          </a:ln>
        </p:spPr>
      </p:pic>
      <p:sp>
        <p:nvSpPr>
          <p:cNvPr id="679" name="Google Shape;679;p85"/>
          <p:cNvSpPr txBox="1"/>
          <p:nvPr/>
        </p:nvSpPr>
        <p:spPr>
          <a:xfrm>
            <a:off x="2680050" y="1398925"/>
            <a:ext cx="3783900" cy="5658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sz="2400">
                <a:solidFill>
                  <a:schemeClr val="dk1"/>
                </a:solidFill>
                <a:latin typeface="Roboto"/>
                <a:ea typeface="Roboto"/>
                <a:cs typeface="Roboto"/>
                <a:sym typeface="Roboto"/>
              </a:rPr>
              <a:t>Data latency</a:t>
            </a:r>
            <a:endParaRPr sz="2400">
              <a:solidFill>
                <a:schemeClr val="dk1"/>
              </a:solidFill>
              <a:latin typeface="Roboto Light"/>
              <a:ea typeface="Roboto Light"/>
              <a:cs typeface="Roboto Light"/>
              <a:sym typeface="Roboto Light"/>
            </a:endParaRPr>
          </a:p>
        </p:txBody>
      </p:sp>
      <p:sp>
        <p:nvSpPr>
          <p:cNvPr id="680" name="Google Shape;680;p85"/>
          <p:cNvSpPr txBox="1"/>
          <p:nvPr/>
        </p:nvSpPr>
        <p:spPr>
          <a:xfrm>
            <a:off x="54250" y="2372100"/>
            <a:ext cx="2527500" cy="2469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a:solidFill>
                  <a:schemeClr val="dk1"/>
                </a:solidFill>
                <a:latin typeface="Roboto"/>
                <a:ea typeface="Roboto"/>
                <a:cs typeface="Roboto"/>
                <a:sym typeface="Roboto"/>
              </a:rPr>
              <a:t>A</a:t>
            </a:r>
            <a:r>
              <a:rPr lang="en">
                <a:solidFill>
                  <a:schemeClr val="dk1"/>
                </a:solidFill>
                <a:latin typeface="Roboto"/>
                <a:ea typeface="Roboto"/>
                <a:cs typeface="Roboto"/>
                <a:sym typeface="Roboto"/>
              </a:rPr>
              <a:t>ge of the data (hours)</a:t>
            </a:r>
            <a:endParaRPr>
              <a:latin typeface="Roboto"/>
              <a:ea typeface="Roboto"/>
              <a:cs typeface="Roboto"/>
              <a:sym typeface="Roboto"/>
            </a:endParaRPr>
          </a:p>
        </p:txBody>
      </p:sp>
      <p:sp>
        <p:nvSpPr>
          <p:cNvPr id="681" name="Google Shape;681;p85"/>
          <p:cNvSpPr txBox="1"/>
          <p:nvPr/>
        </p:nvSpPr>
        <p:spPr>
          <a:xfrm>
            <a:off x="1503750" y="101850"/>
            <a:ext cx="6136500" cy="614400"/>
          </a:xfrm>
          <a:prstGeom prst="rect">
            <a:avLst/>
          </a:prstGeom>
          <a:noFill/>
          <a:ln>
            <a:noFill/>
          </a:ln>
        </p:spPr>
        <p:txBody>
          <a:bodyPr anchorCtr="0" anchor="t" bIns="91425" lIns="91425" spcFirstLastPara="1" rIns="91425" wrap="square" tIns="91425">
            <a:noAutofit/>
          </a:bodyPr>
          <a:lstStyle/>
          <a:p>
            <a:pPr indent="0" lvl="0" marL="0" rtl="0" algn="ctr">
              <a:lnSpc>
                <a:spcPct val="90000"/>
              </a:lnSpc>
              <a:spcBef>
                <a:spcPts val="0"/>
              </a:spcBef>
              <a:spcAft>
                <a:spcPts val="0"/>
              </a:spcAft>
              <a:buNone/>
            </a:pPr>
            <a:r>
              <a:rPr b="1" lang="en" sz="3000">
                <a:solidFill>
                  <a:schemeClr val="dk1"/>
                </a:solidFill>
                <a:latin typeface="Roboto"/>
                <a:ea typeface="Roboto"/>
                <a:cs typeface="Roboto"/>
                <a:sym typeface="Roboto"/>
              </a:rPr>
              <a:t>Monitoring:</a:t>
            </a:r>
            <a:r>
              <a:rPr b="1" lang="en" sz="3000">
                <a:latin typeface="Roboto"/>
                <a:ea typeface="Roboto"/>
                <a:cs typeface="Roboto"/>
                <a:sym typeface="Roboto"/>
              </a:rPr>
              <a:t> data should be fresh </a:t>
            </a:r>
            <a:endParaRPr sz="3000">
              <a:latin typeface="Roboto Thin"/>
              <a:ea typeface="Roboto Thin"/>
              <a:cs typeface="Roboto Thin"/>
              <a:sym typeface="Roboto Thin"/>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85" name="Shape 685"/>
        <p:cNvGrpSpPr/>
        <p:nvPr/>
      </p:nvGrpSpPr>
      <p:grpSpPr>
        <a:xfrm>
          <a:off x="0" y="0"/>
          <a:ext cx="0" cy="0"/>
          <a:chOff x="0" y="0"/>
          <a:chExt cx="0" cy="0"/>
        </a:xfrm>
      </p:grpSpPr>
      <p:sp>
        <p:nvSpPr>
          <p:cNvPr id="686" name="Google Shape;686;p86"/>
          <p:cNvSpPr txBox="1"/>
          <p:nvPr/>
        </p:nvSpPr>
        <p:spPr>
          <a:xfrm>
            <a:off x="1154100" y="101850"/>
            <a:ext cx="6835800" cy="614400"/>
          </a:xfrm>
          <a:prstGeom prst="rect">
            <a:avLst/>
          </a:prstGeom>
          <a:noFill/>
          <a:ln>
            <a:noFill/>
          </a:ln>
        </p:spPr>
        <p:txBody>
          <a:bodyPr anchorCtr="0" anchor="t" bIns="91425" lIns="91425" spcFirstLastPara="1" rIns="91425" wrap="square" tIns="91425">
            <a:noAutofit/>
          </a:bodyPr>
          <a:lstStyle/>
          <a:p>
            <a:pPr indent="0" lvl="0" marL="0" rtl="0" algn="ctr">
              <a:lnSpc>
                <a:spcPct val="90000"/>
              </a:lnSpc>
              <a:spcBef>
                <a:spcPts val="0"/>
              </a:spcBef>
              <a:spcAft>
                <a:spcPts val="0"/>
              </a:spcAft>
              <a:buNone/>
            </a:pPr>
            <a:r>
              <a:rPr b="1" lang="en" sz="3000">
                <a:latin typeface="Roboto"/>
                <a:ea typeface="Roboto"/>
                <a:cs typeface="Roboto"/>
                <a:sym typeface="Roboto"/>
              </a:rPr>
              <a:t>Monitoring:</a:t>
            </a:r>
            <a:r>
              <a:rPr b="1" lang="en" sz="3000">
                <a:latin typeface="Roboto"/>
                <a:ea typeface="Roboto"/>
                <a:cs typeface="Roboto"/>
                <a:sym typeface="Roboto"/>
              </a:rPr>
              <a:t> data should be accessible </a:t>
            </a:r>
            <a:endParaRPr sz="3000">
              <a:latin typeface="Roboto Thin"/>
              <a:ea typeface="Roboto Thin"/>
              <a:cs typeface="Roboto Thin"/>
              <a:sym typeface="Roboto Thin"/>
            </a:endParaRPr>
          </a:p>
        </p:txBody>
      </p:sp>
      <p:sp>
        <p:nvSpPr>
          <p:cNvPr id="687" name="Google Shape;687;p86"/>
          <p:cNvSpPr txBox="1"/>
          <p:nvPr/>
        </p:nvSpPr>
        <p:spPr>
          <a:xfrm>
            <a:off x="1456950" y="1571550"/>
            <a:ext cx="6230100" cy="1000200"/>
          </a:xfrm>
          <a:prstGeom prst="rect">
            <a:avLst/>
          </a:prstGeom>
          <a:noFill/>
          <a:ln>
            <a:noFill/>
          </a:ln>
        </p:spPr>
        <p:txBody>
          <a:bodyPr anchorCtr="0" anchor="ctr" bIns="91425" lIns="91425" spcFirstLastPara="1" rIns="91425" wrap="square" tIns="91425">
            <a:noAutofit/>
          </a:bodyPr>
          <a:lstStyle/>
          <a:p>
            <a:pPr indent="0" lvl="0" marL="0" rtl="0" algn="ctr">
              <a:lnSpc>
                <a:spcPct val="150000"/>
              </a:lnSpc>
              <a:spcBef>
                <a:spcPts val="0"/>
              </a:spcBef>
              <a:spcAft>
                <a:spcPts val="0"/>
              </a:spcAft>
              <a:buNone/>
            </a:pPr>
            <a:r>
              <a:rPr lang="en" sz="2400">
                <a:solidFill>
                  <a:schemeClr val="dk1"/>
                </a:solidFill>
                <a:latin typeface="Roboto"/>
                <a:ea typeface="Roboto"/>
                <a:cs typeface="Roboto"/>
                <a:sym typeface="Roboto"/>
              </a:rPr>
              <a:t>Infrastructure monitoring:</a:t>
            </a:r>
            <a:r>
              <a:rPr lang="en" sz="2400">
                <a:solidFill>
                  <a:schemeClr val="dk1"/>
                </a:solidFill>
                <a:latin typeface="Roboto Light"/>
                <a:ea typeface="Roboto Light"/>
                <a:cs typeface="Roboto Light"/>
                <a:sym typeface="Roboto Light"/>
              </a:rPr>
              <a:t> </a:t>
            </a:r>
            <a:br>
              <a:rPr lang="en" sz="2400">
                <a:solidFill>
                  <a:schemeClr val="dk1"/>
                </a:solidFill>
                <a:latin typeface="Roboto Light"/>
                <a:ea typeface="Roboto Light"/>
                <a:cs typeface="Roboto Light"/>
                <a:sym typeface="Roboto Light"/>
              </a:rPr>
            </a:br>
            <a:r>
              <a:rPr lang="en" sz="2400">
                <a:solidFill>
                  <a:schemeClr val="dk1"/>
                </a:solidFill>
                <a:latin typeface="Roboto Light"/>
                <a:ea typeface="Roboto Light"/>
                <a:cs typeface="Roboto Light"/>
                <a:sym typeface="Roboto Light"/>
              </a:rPr>
              <a:t>Redshift &amp; Looker</a:t>
            </a:r>
            <a:endParaRPr sz="2400">
              <a:solidFill>
                <a:schemeClr val="dk1"/>
              </a:solidFill>
              <a:latin typeface="Roboto Light"/>
              <a:ea typeface="Roboto Light"/>
              <a:cs typeface="Roboto Light"/>
              <a:sym typeface="Roboto Light"/>
            </a:endParaRPr>
          </a:p>
        </p:txBody>
      </p:sp>
      <p:pic>
        <p:nvPicPr>
          <p:cNvPr id="688" name="Google Shape;688;p86"/>
          <p:cNvPicPr preferRelativeResize="0"/>
          <p:nvPr/>
        </p:nvPicPr>
        <p:blipFill rotWithShape="1">
          <a:blip r:embed="rId3">
            <a:alphaModFix/>
          </a:blip>
          <a:srcRect b="0" l="0" r="0" t="10498"/>
          <a:stretch/>
        </p:blipFill>
        <p:spPr>
          <a:xfrm>
            <a:off x="1791300" y="3329250"/>
            <a:ext cx="5561401" cy="614400"/>
          </a:xfrm>
          <a:prstGeom prst="rect">
            <a:avLst/>
          </a:prstGeom>
          <a:noFill/>
          <a:ln>
            <a:noFill/>
          </a:ln>
        </p:spPr>
      </p:pic>
      <p:sp>
        <p:nvSpPr>
          <p:cNvPr id="689" name="Google Shape;689;p8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690" name="Google Shape;690;p86"/>
          <p:cNvSpPr/>
          <p:nvPr/>
        </p:nvSpPr>
        <p:spPr>
          <a:xfrm>
            <a:off x="7891900" y="4599100"/>
            <a:ext cx="571800" cy="487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87"/>
                                        </p:tgtEl>
                                        <p:attrNameLst>
                                          <p:attrName>style.visibility</p:attrName>
                                        </p:attrNameLst>
                                      </p:cBhvr>
                                      <p:to>
                                        <p:strVal val="visible"/>
                                      </p:to>
                                    </p:set>
                                    <p:animEffect filter="fade" transition="in">
                                      <p:cBhvr>
                                        <p:cTn dur="700"/>
                                        <p:tgtEl>
                                          <p:spTgt spid="687"/>
                                        </p:tgtEl>
                                      </p:cBhvr>
                                    </p:animEffect>
                                  </p:childTnLst>
                                </p:cTn>
                              </p:par>
                              <p:par>
                                <p:cTn fill="hold" nodeType="withEffect" presetClass="entr" presetID="10" presetSubtype="0">
                                  <p:stCondLst>
                                    <p:cond delay="0"/>
                                  </p:stCondLst>
                                  <p:childTnLst>
                                    <p:set>
                                      <p:cBhvr>
                                        <p:cTn dur="1" fill="hold">
                                          <p:stCondLst>
                                            <p:cond delay="0"/>
                                          </p:stCondLst>
                                        </p:cTn>
                                        <p:tgtEl>
                                          <p:spTgt spid="688"/>
                                        </p:tgtEl>
                                        <p:attrNameLst>
                                          <p:attrName>style.visibility</p:attrName>
                                        </p:attrNameLst>
                                      </p:cBhvr>
                                      <p:to>
                                        <p:strVal val="visible"/>
                                      </p:to>
                                    </p:set>
                                    <p:animEffect filter="fade" transition="in">
                                      <p:cBhvr>
                                        <p:cTn dur="700"/>
                                        <p:tgtEl>
                                          <p:spTgt spid="68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94" name="Shape 694"/>
        <p:cNvGrpSpPr/>
        <p:nvPr/>
      </p:nvGrpSpPr>
      <p:grpSpPr>
        <a:xfrm>
          <a:off x="0" y="0"/>
          <a:ext cx="0" cy="0"/>
          <a:chOff x="0" y="0"/>
          <a:chExt cx="0" cy="0"/>
        </a:xfrm>
      </p:grpSpPr>
      <p:pic>
        <p:nvPicPr>
          <p:cNvPr id="695" name="Google Shape;695;p87"/>
          <p:cNvPicPr preferRelativeResize="0"/>
          <p:nvPr/>
        </p:nvPicPr>
        <p:blipFill>
          <a:blip r:embed="rId3">
            <a:alphaModFix/>
          </a:blip>
          <a:stretch>
            <a:fillRect/>
          </a:stretch>
        </p:blipFill>
        <p:spPr>
          <a:xfrm>
            <a:off x="571888" y="777325"/>
            <a:ext cx="8000226" cy="4291550"/>
          </a:xfrm>
          <a:prstGeom prst="rect">
            <a:avLst/>
          </a:prstGeom>
          <a:noFill/>
          <a:ln>
            <a:noFill/>
          </a:ln>
        </p:spPr>
      </p:pic>
      <p:sp>
        <p:nvSpPr>
          <p:cNvPr id="696" name="Google Shape;696;p8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697" name="Google Shape;697;p87"/>
          <p:cNvSpPr txBox="1"/>
          <p:nvPr/>
        </p:nvSpPr>
        <p:spPr>
          <a:xfrm>
            <a:off x="1154100" y="101850"/>
            <a:ext cx="6835800" cy="614400"/>
          </a:xfrm>
          <a:prstGeom prst="rect">
            <a:avLst/>
          </a:prstGeom>
          <a:noFill/>
          <a:ln>
            <a:noFill/>
          </a:ln>
        </p:spPr>
        <p:txBody>
          <a:bodyPr anchorCtr="0" anchor="t" bIns="91425" lIns="91425" spcFirstLastPara="1" rIns="91425" wrap="square" tIns="91425">
            <a:noAutofit/>
          </a:bodyPr>
          <a:lstStyle/>
          <a:p>
            <a:pPr indent="0" lvl="0" marL="0" rtl="0" algn="ctr">
              <a:lnSpc>
                <a:spcPct val="90000"/>
              </a:lnSpc>
              <a:spcBef>
                <a:spcPts val="0"/>
              </a:spcBef>
              <a:spcAft>
                <a:spcPts val="0"/>
              </a:spcAft>
              <a:buNone/>
            </a:pPr>
            <a:r>
              <a:rPr b="1" lang="en" sz="3000">
                <a:latin typeface="Roboto"/>
                <a:ea typeface="Roboto"/>
                <a:cs typeface="Roboto"/>
                <a:sym typeface="Roboto"/>
              </a:rPr>
              <a:t>Monitoring: data should be accessible </a:t>
            </a:r>
            <a:endParaRPr sz="3000">
              <a:latin typeface="Roboto Thin"/>
              <a:ea typeface="Roboto Thin"/>
              <a:cs typeface="Roboto Thin"/>
              <a:sym typeface="Roboto Thin"/>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01" name="Shape 701"/>
        <p:cNvGrpSpPr/>
        <p:nvPr/>
      </p:nvGrpSpPr>
      <p:grpSpPr>
        <a:xfrm>
          <a:off x="0" y="0"/>
          <a:ext cx="0" cy="0"/>
          <a:chOff x="0" y="0"/>
          <a:chExt cx="0" cy="0"/>
        </a:xfrm>
      </p:grpSpPr>
      <p:sp>
        <p:nvSpPr>
          <p:cNvPr id="702" name="Google Shape;702;p88"/>
          <p:cNvSpPr txBox="1"/>
          <p:nvPr/>
        </p:nvSpPr>
        <p:spPr>
          <a:xfrm>
            <a:off x="783750" y="101850"/>
            <a:ext cx="7576500" cy="614400"/>
          </a:xfrm>
          <a:prstGeom prst="rect">
            <a:avLst/>
          </a:prstGeom>
          <a:noFill/>
          <a:ln>
            <a:noFill/>
          </a:ln>
        </p:spPr>
        <p:txBody>
          <a:bodyPr anchorCtr="0" anchor="t" bIns="91425" lIns="91425" spcFirstLastPara="1" rIns="91425" wrap="square" tIns="91425">
            <a:noAutofit/>
          </a:bodyPr>
          <a:lstStyle/>
          <a:p>
            <a:pPr indent="0" lvl="0" marL="0" rtl="0" algn="ctr">
              <a:lnSpc>
                <a:spcPct val="90000"/>
              </a:lnSpc>
              <a:spcBef>
                <a:spcPts val="0"/>
              </a:spcBef>
              <a:spcAft>
                <a:spcPts val="0"/>
              </a:spcAft>
              <a:buNone/>
            </a:pPr>
            <a:r>
              <a:rPr b="1" lang="en" sz="3000">
                <a:latin typeface="Roboto"/>
                <a:ea typeface="Roboto"/>
                <a:cs typeface="Roboto"/>
                <a:sym typeface="Roboto"/>
              </a:rPr>
              <a:t>Monitoring: </a:t>
            </a:r>
            <a:r>
              <a:rPr b="1" lang="en" sz="3000">
                <a:latin typeface="Roboto"/>
                <a:ea typeface="Roboto"/>
                <a:cs typeface="Roboto"/>
                <a:sym typeface="Roboto"/>
              </a:rPr>
              <a:t>data query is performant</a:t>
            </a:r>
            <a:endParaRPr sz="3000">
              <a:latin typeface="Roboto Thin"/>
              <a:ea typeface="Roboto Thin"/>
              <a:cs typeface="Roboto Thin"/>
              <a:sym typeface="Roboto Thin"/>
            </a:endParaRPr>
          </a:p>
        </p:txBody>
      </p:sp>
      <p:sp>
        <p:nvSpPr>
          <p:cNvPr id="703" name="Google Shape;703;p88"/>
          <p:cNvSpPr txBox="1"/>
          <p:nvPr/>
        </p:nvSpPr>
        <p:spPr>
          <a:xfrm>
            <a:off x="868350" y="1276250"/>
            <a:ext cx="7407300" cy="3188700"/>
          </a:xfrm>
          <a:prstGeom prst="rect">
            <a:avLst/>
          </a:prstGeom>
          <a:noFill/>
          <a:ln>
            <a:noFill/>
          </a:ln>
        </p:spPr>
        <p:txBody>
          <a:bodyPr anchorCtr="0" anchor="ctr" bIns="91425" lIns="91425" spcFirstLastPara="1" rIns="91425" wrap="square" tIns="91425">
            <a:noAutofit/>
          </a:bodyPr>
          <a:lstStyle/>
          <a:p>
            <a:pPr indent="0" lvl="0" marL="0" rtl="0" algn="l">
              <a:lnSpc>
                <a:spcPct val="150000"/>
              </a:lnSpc>
              <a:spcBef>
                <a:spcPts val="0"/>
              </a:spcBef>
              <a:spcAft>
                <a:spcPts val="0"/>
              </a:spcAft>
              <a:buNone/>
            </a:pPr>
            <a:r>
              <a:rPr lang="en" sz="2400">
                <a:solidFill>
                  <a:schemeClr val="dk1"/>
                </a:solidFill>
                <a:latin typeface="Roboto Light"/>
                <a:ea typeface="Roboto Light"/>
                <a:cs typeface="Roboto Light"/>
                <a:sym typeface="Roboto Light"/>
              </a:rPr>
              <a:t>Monitor:</a:t>
            </a:r>
            <a:endParaRPr sz="2400">
              <a:solidFill>
                <a:schemeClr val="dk1"/>
              </a:solidFill>
              <a:latin typeface="Roboto Light"/>
              <a:ea typeface="Roboto Light"/>
              <a:cs typeface="Roboto Light"/>
              <a:sym typeface="Roboto Light"/>
            </a:endParaRPr>
          </a:p>
          <a:p>
            <a:pPr indent="-381000" lvl="0" marL="457200" rtl="0" algn="l">
              <a:lnSpc>
                <a:spcPct val="150000"/>
              </a:lnSpc>
              <a:spcBef>
                <a:spcPts val="1000"/>
              </a:spcBef>
              <a:spcAft>
                <a:spcPts val="0"/>
              </a:spcAft>
              <a:buClr>
                <a:schemeClr val="dk1"/>
              </a:buClr>
              <a:buSzPts val="2400"/>
              <a:buFont typeface="Roboto Light"/>
              <a:buChar char="-"/>
            </a:pPr>
            <a:r>
              <a:rPr lang="en" sz="2400">
                <a:solidFill>
                  <a:schemeClr val="dk1"/>
                </a:solidFill>
                <a:latin typeface="Roboto Light"/>
                <a:ea typeface="Roboto Light"/>
                <a:cs typeface="Roboto Light"/>
                <a:sym typeface="Roboto Light"/>
              </a:rPr>
              <a:t>Redshift queries performance</a:t>
            </a:r>
            <a:endParaRPr sz="2400">
              <a:solidFill>
                <a:schemeClr val="dk1"/>
              </a:solidFill>
              <a:latin typeface="Roboto Light"/>
              <a:ea typeface="Roboto Light"/>
              <a:cs typeface="Roboto Light"/>
              <a:sym typeface="Roboto Light"/>
            </a:endParaRPr>
          </a:p>
          <a:p>
            <a:pPr indent="-381000" lvl="0" marL="457200" rtl="0" algn="l">
              <a:lnSpc>
                <a:spcPct val="150000"/>
              </a:lnSpc>
              <a:spcBef>
                <a:spcPts val="0"/>
              </a:spcBef>
              <a:spcAft>
                <a:spcPts val="0"/>
              </a:spcAft>
              <a:buClr>
                <a:schemeClr val="dk1"/>
              </a:buClr>
              <a:buSzPts val="2400"/>
              <a:buFont typeface="Roboto Light"/>
              <a:buChar char="-"/>
            </a:pPr>
            <a:r>
              <a:rPr lang="en" sz="2400">
                <a:solidFill>
                  <a:schemeClr val="dk1"/>
                </a:solidFill>
                <a:latin typeface="Roboto Light"/>
                <a:ea typeface="Roboto Light"/>
                <a:cs typeface="Roboto Light"/>
                <a:sym typeface="Roboto Light"/>
              </a:rPr>
              <a:t>Redshift Workload Management (WLM) </a:t>
            </a:r>
            <a:endParaRPr sz="2400">
              <a:solidFill>
                <a:schemeClr val="dk1"/>
              </a:solidFill>
              <a:latin typeface="Roboto Light"/>
              <a:ea typeface="Roboto Light"/>
              <a:cs typeface="Roboto Light"/>
              <a:sym typeface="Roboto Light"/>
            </a:endParaRPr>
          </a:p>
          <a:p>
            <a:pPr indent="-381000" lvl="0" marL="457200" rtl="0" algn="l">
              <a:lnSpc>
                <a:spcPct val="150000"/>
              </a:lnSpc>
              <a:spcBef>
                <a:spcPts val="0"/>
              </a:spcBef>
              <a:spcAft>
                <a:spcPts val="0"/>
              </a:spcAft>
              <a:buClr>
                <a:schemeClr val="dk1"/>
              </a:buClr>
              <a:buSzPts val="2400"/>
              <a:buFont typeface="Roboto Light"/>
              <a:buChar char="-"/>
            </a:pPr>
            <a:r>
              <a:rPr lang="en" sz="2400">
                <a:solidFill>
                  <a:schemeClr val="dk1"/>
                </a:solidFill>
                <a:latin typeface="Roboto Light"/>
                <a:ea typeface="Roboto Light"/>
                <a:cs typeface="Roboto Light"/>
                <a:sym typeface="Roboto Light"/>
              </a:rPr>
              <a:t>Looker dashboard load</a:t>
            </a:r>
            <a:endParaRPr sz="2400">
              <a:solidFill>
                <a:schemeClr val="dk1"/>
              </a:solidFill>
              <a:latin typeface="Roboto Light"/>
              <a:ea typeface="Roboto Light"/>
              <a:cs typeface="Roboto Light"/>
              <a:sym typeface="Roboto Light"/>
            </a:endParaRPr>
          </a:p>
          <a:p>
            <a:pPr indent="0" lvl="0" marL="0" rtl="0" algn="ctr">
              <a:lnSpc>
                <a:spcPct val="150000"/>
              </a:lnSpc>
              <a:spcBef>
                <a:spcPts val="1000"/>
              </a:spcBef>
              <a:spcAft>
                <a:spcPts val="1000"/>
              </a:spcAft>
              <a:buNone/>
            </a:pPr>
            <a:r>
              <a:rPr lang="en" sz="2400">
                <a:solidFill>
                  <a:schemeClr val="dk1"/>
                </a:solidFill>
                <a:latin typeface="Roboto Light"/>
                <a:ea typeface="Roboto Light"/>
                <a:cs typeface="Roboto Light"/>
                <a:sym typeface="Roboto Light"/>
              </a:rPr>
              <a:t>→  </a:t>
            </a:r>
            <a:r>
              <a:rPr lang="en" sz="2400">
                <a:solidFill>
                  <a:schemeClr val="dk1"/>
                </a:solidFill>
                <a:latin typeface="Roboto"/>
                <a:ea typeface="Roboto"/>
                <a:cs typeface="Roboto"/>
                <a:sym typeface="Roboto"/>
              </a:rPr>
              <a:t>Datadog custom metrics</a:t>
            </a:r>
            <a:endParaRPr sz="2400">
              <a:solidFill>
                <a:schemeClr val="dk1"/>
              </a:solidFill>
              <a:latin typeface="Roboto"/>
              <a:ea typeface="Roboto"/>
              <a:cs typeface="Roboto"/>
              <a:sym typeface="Roboto"/>
            </a:endParaRPr>
          </a:p>
        </p:txBody>
      </p:sp>
      <p:sp>
        <p:nvSpPr>
          <p:cNvPr id="704" name="Google Shape;704;p8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3">
                                            <p:txEl>
                                              <p:pRg end="0" st="0"/>
                                            </p:txEl>
                                          </p:spTgt>
                                        </p:tgtEl>
                                        <p:attrNameLst>
                                          <p:attrName>style.visibility</p:attrName>
                                        </p:attrNameLst>
                                      </p:cBhvr>
                                      <p:to>
                                        <p:strVal val="visible"/>
                                      </p:to>
                                    </p:set>
                                    <p:animEffect filter="fade" transition="in">
                                      <p:cBhvr>
                                        <p:cTn dur="700"/>
                                        <p:tgtEl>
                                          <p:spTgt spid="70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3">
                                            <p:txEl>
                                              <p:pRg end="1" st="1"/>
                                            </p:txEl>
                                          </p:spTgt>
                                        </p:tgtEl>
                                        <p:attrNameLst>
                                          <p:attrName>style.visibility</p:attrName>
                                        </p:attrNameLst>
                                      </p:cBhvr>
                                      <p:to>
                                        <p:strVal val="visible"/>
                                      </p:to>
                                    </p:set>
                                    <p:animEffect filter="fade" transition="in">
                                      <p:cBhvr>
                                        <p:cTn dur="700"/>
                                        <p:tgtEl>
                                          <p:spTgt spid="70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3">
                                            <p:txEl>
                                              <p:pRg end="2" st="2"/>
                                            </p:txEl>
                                          </p:spTgt>
                                        </p:tgtEl>
                                        <p:attrNameLst>
                                          <p:attrName>style.visibility</p:attrName>
                                        </p:attrNameLst>
                                      </p:cBhvr>
                                      <p:to>
                                        <p:strVal val="visible"/>
                                      </p:to>
                                    </p:set>
                                    <p:animEffect filter="fade" transition="in">
                                      <p:cBhvr>
                                        <p:cTn dur="700"/>
                                        <p:tgtEl>
                                          <p:spTgt spid="703">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3">
                                            <p:txEl>
                                              <p:pRg end="3" st="3"/>
                                            </p:txEl>
                                          </p:spTgt>
                                        </p:tgtEl>
                                        <p:attrNameLst>
                                          <p:attrName>style.visibility</p:attrName>
                                        </p:attrNameLst>
                                      </p:cBhvr>
                                      <p:to>
                                        <p:strVal val="visible"/>
                                      </p:to>
                                    </p:set>
                                    <p:animEffect filter="fade" transition="in">
                                      <p:cBhvr>
                                        <p:cTn dur="700"/>
                                        <p:tgtEl>
                                          <p:spTgt spid="703">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3">
                                            <p:txEl>
                                              <p:pRg end="4" st="4"/>
                                            </p:txEl>
                                          </p:spTgt>
                                        </p:tgtEl>
                                        <p:attrNameLst>
                                          <p:attrName>style.visibility</p:attrName>
                                        </p:attrNameLst>
                                      </p:cBhvr>
                                      <p:to>
                                        <p:strVal val="visible"/>
                                      </p:to>
                                    </p:set>
                                    <p:animEffect filter="fade" transition="in">
                                      <p:cBhvr>
                                        <p:cTn dur="700"/>
                                        <p:tgtEl>
                                          <p:spTgt spid="703">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3" name="Shape 163"/>
        <p:cNvGrpSpPr/>
        <p:nvPr/>
      </p:nvGrpSpPr>
      <p:grpSpPr>
        <a:xfrm>
          <a:off x="0" y="0"/>
          <a:ext cx="0" cy="0"/>
          <a:chOff x="0" y="0"/>
          <a:chExt cx="0" cy="0"/>
        </a:xfrm>
      </p:grpSpPr>
      <p:sp>
        <p:nvSpPr>
          <p:cNvPr id="164" name="Google Shape;164;p35"/>
          <p:cNvSpPr/>
          <p:nvPr/>
        </p:nvSpPr>
        <p:spPr>
          <a:xfrm>
            <a:off x="7843100" y="4628550"/>
            <a:ext cx="612600" cy="471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3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66" name="Google Shape;166;p35"/>
          <p:cNvPicPr preferRelativeResize="0"/>
          <p:nvPr/>
        </p:nvPicPr>
        <p:blipFill rotWithShape="1">
          <a:blip r:embed="rId3">
            <a:alphaModFix/>
          </a:blip>
          <a:srcRect b="-8119" l="0" r="0" t="0"/>
          <a:stretch/>
        </p:blipFill>
        <p:spPr>
          <a:xfrm>
            <a:off x="280112" y="414100"/>
            <a:ext cx="8583775" cy="4315301"/>
          </a:xfrm>
          <a:prstGeom prst="rect">
            <a:avLst/>
          </a:prstGeom>
          <a:noFill/>
          <a:ln>
            <a:noFill/>
          </a:ln>
        </p:spPr>
      </p:pic>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08" name="Shape 708"/>
        <p:cNvGrpSpPr/>
        <p:nvPr/>
      </p:nvGrpSpPr>
      <p:grpSpPr>
        <a:xfrm>
          <a:off x="0" y="0"/>
          <a:ext cx="0" cy="0"/>
          <a:chOff x="0" y="0"/>
          <a:chExt cx="0" cy="0"/>
        </a:xfrm>
      </p:grpSpPr>
      <p:sp>
        <p:nvSpPr>
          <p:cNvPr id="709" name="Google Shape;709;p89"/>
          <p:cNvSpPr txBox="1"/>
          <p:nvPr/>
        </p:nvSpPr>
        <p:spPr>
          <a:xfrm>
            <a:off x="783750" y="101850"/>
            <a:ext cx="7576500" cy="614400"/>
          </a:xfrm>
          <a:prstGeom prst="rect">
            <a:avLst/>
          </a:prstGeom>
          <a:noFill/>
          <a:ln>
            <a:noFill/>
          </a:ln>
        </p:spPr>
        <p:txBody>
          <a:bodyPr anchorCtr="0" anchor="t" bIns="91425" lIns="91425" spcFirstLastPara="1" rIns="91425" wrap="square" tIns="91425">
            <a:noAutofit/>
          </a:bodyPr>
          <a:lstStyle/>
          <a:p>
            <a:pPr indent="0" lvl="0" marL="0" rtl="0" algn="ctr">
              <a:lnSpc>
                <a:spcPct val="90000"/>
              </a:lnSpc>
              <a:spcBef>
                <a:spcPts val="0"/>
              </a:spcBef>
              <a:spcAft>
                <a:spcPts val="0"/>
              </a:spcAft>
              <a:buNone/>
            </a:pPr>
            <a:r>
              <a:rPr b="1" lang="en" sz="3000">
                <a:latin typeface="Roboto"/>
                <a:ea typeface="Roboto"/>
                <a:cs typeface="Roboto"/>
                <a:sym typeface="Roboto"/>
              </a:rPr>
              <a:t>Monitoring: data query is performant</a:t>
            </a:r>
            <a:endParaRPr sz="3000">
              <a:latin typeface="Roboto Thin"/>
              <a:ea typeface="Roboto Thin"/>
              <a:cs typeface="Roboto Thin"/>
              <a:sym typeface="Roboto Thin"/>
            </a:endParaRPr>
          </a:p>
        </p:txBody>
      </p:sp>
      <p:sp>
        <p:nvSpPr>
          <p:cNvPr id="710" name="Google Shape;710;p8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711" name="Google Shape;711;p89"/>
          <p:cNvPicPr preferRelativeResize="0"/>
          <p:nvPr/>
        </p:nvPicPr>
        <p:blipFill rotWithShape="1">
          <a:blip r:embed="rId3">
            <a:alphaModFix/>
          </a:blip>
          <a:srcRect b="0" l="1316" r="5944" t="0"/>
          <a:stretch/>
        </p:blipFill>
        <p:spPr>
          <a:xfrm>
            <a:off x="0" y="1674954"/>
            <a:ext cx="9144001" cy="3468496"/>
          </a:xfrm>
          <a:prstGeom prst="rect">
            <a:avLst/>
          </a:prstGeom>
          <a:noFill/>
          <a:ln>
            <a:noFill/>
          </a:ln>
        </p:spPr>
      </p:pic>
      <p:sp>
        <p:nvSpPr>
          <p:cNvPr id="712" name="Google Shape;712;p89"/>
          <p:cNvSpPr txBox="1"/>
          <p:nvPr/>
        </p:nvSpPr>
        <p:spPr>
          <a:xfrm>
            <a:off x="54250" y="1345050"/>
            <a:ext cx="5198100" cy="2469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sz="2400">
                <a:solidFill>
                  <a:schemeClr val="dk1"/>
                </a:solidFill>
                <a:latin typeface="Roboto"/>
                <a:ea typeface="Roboto"/>
                <a:cs typeface="Roboto"/>
                <a:sym typeface="Roboto"/>
              </a:rPr>
              <a:t>Query execution time SLI</a:t>
            </a:r>
            <a:endParaRPr sz="2400">
              <a:latin typeface="Roboto"/>
              <a:ea typeface="Roboto"/>
              <a:cs typeface="Roboto"/>
              <a:sym typeface="Roboto"/>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16" name="Shape 716"/>
        <p:cNvGrpSpPr/>
        <p:nvPr/>
      </p:nvGrpSpPr>
      <p:grpSpPr>
        <a:xfrm>
          <a:off x="0" y="0"/>
          <a:ext cx="0" cy="0"/>
          <a:chOff x="0" y="0"/>
          <a:chExt cx="0" cy="0"/>
        </a:xfrm>
      </p:grpSpPr>
      <p:sp>
        <p:nvSpPr>
          <p:cNvPr id="717" name="Google Shape;717;p90"/>
          <p:cNvSpPr txBox="1"/>
          <p:nvPr/>
        </p:nvSpPr>
        <p:spPr>
          <a:xfrm>
            <a:off x="1220850" y="101850"/>
            <a:ext cx="6702300" cy="614400"/>
          </a:xfrm>
          <a:prstGeom prst="rect">
            <a:avLst/>
          </a:prstGeom>
          <a:noFill/>
          <a:ln>
            <a:noFill/>
          </a:ln>
        </p:spPr>
        <p:txBody>
          <a:bodyPr anchorCtr="0" anchor="t" bIns="91425" lIns="91425" spcFirstLastPara="1" rIns="91425" wrap="square" tIns="91425">
            <a:noAutofit/>
          </a:bodyPr>
          <a:lstStyle/>
          <a:p>
            <a:pPr indent="0" lvl="0" marL="0" rtl="0" algn="ctr">
              <a:lnSpc>
                <a:spcPct val="90000"/>
              </a:lnSpc>
              <a:spcBef>
                <a:spcPts val="0"/>
              </a:spcBef>
              <a:spcAft>
                <a:spcPts val="0"/>
              </a:spcAft>
              <a:buNone/>
            </a:pPr>
            <a:r>
              <a:rPr b="1" lang="en" sz="3000">
                <a:solidFill>
                  <a:schemeClr val="dk1"/>
                </a:solidFill>
                <a:latin typeface="Roboto"/>
                <a:ea typeface="Roboto"/>
                <a:cs typeface="Roboto"/>
                <a:sym typeface="Roboto"/>
              </a:rPr>
              <a:t>Monitoring: </a:t>
            </a:r>
            <a:r>
              <a:rPr b="1" lang="en" sz="3000">
                <a:latin typeface="Roboto"/>
                <a:ea typeface="Roboto"/>
                <a:cs typeface="Roboto"/>
                <a:sym typeface="Roboto"/>
              </a:rPr>
              <a:t>data should be accurate </a:t>
            </a:r>
            <a:endParaRPr sz="3000">
              <a:latin typeface="Roboto Thin"/>
              <a:ea typeface="Roboto Thin"/>
              <a:cs typeface="Roboto Thin"/>
              <a:sym typeface="Roboto Thin"/>
            </a:endParaRPr>
          </a:p>
        </p:txBody>
      </p:sp>
      <p:sp>
        <p:nvSpPr>
          <p:cNvPr id="718" name="Google Shape;718;p9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719" name="Google Shape;719;p90"/>
          <p:cNvSpPr txBox="1"/>
          <p:nvPr/>
        </p:nvSpPr>
        <p:spPr>
          <a:xfrm>
            <a:off x="1164150" y="1960775"/>
            <a:ext cx="6815700" cy="1706400"/>
          </a:xfrm>
          <a:prstGeom prst="rect">
            <a:avLst/>
          </a:prstGeom>
          <a:noFill/>
          <a:ln>
            <a:noFill/>
          </a:ln>
        </p:spPr>
        <p:txBody>
          <a:bodyPr anchorCtr="0" anchor="ctr" bIns="91425" lIns="91425" spcFirstLastPara="1" rIns="91425" wrap="square" tIns="91425">
            <a:noAutofit/>
          </a:bodyPr>
          <a:lstStyle/>
          <a:p>
            <a:pPr indent="0" lvl="0" marL="0" rtl="0" algn="ctr">
              <a:lnSpc>
                <a:spcPct val="150000"/>
              </a:lnSpc>
              <a:spcBef>
                <a:spcPts val="0"/>
              </a:spcBef>
              <a:spcAft>
                <a:spcPts val="0"/>
              </a:spcAft>
              <a:buNone/>
            </a:pPr>
            <a:r>
              <a:rPr lang="en" sz="3000">
                <a:solidFill>
                  <a:schemeClr val="dk1"/>
                </a:solidFill>
                <a:latin typeface="Roboto Light"/>
                <a:ea typeface="Roboto Light"/>
                <a:cs typeface="Roboto Light"/>
                <a:sym typeface="Roboto Light"/>
              </a:rPr>
              <a:t>We monitor not only our stack,</a:t>
            </a:r>
            <a:br>
              <a:rPr lang="en" sz="3000">
                <a:solidFill>
                  <a:schemeClr val="dk1"/>
                </a:solidFill>
                <a:latin typeface="Roboto Light"/>
                <a:ea typeface="Roboto Light"/>
                <a:cs typeface="Roboto Light"/>
                <a:sym typeface="Roboto Light"/>
              </a:rPr>
            </a:br>
            <a:r>
              <a:rPr lang="en" sz="3000">
                <a:solidFill>
                  <a:schemeClr val="dk1"/>
                </a:solidFill>
                <a:latin typeface="Roboto Light"/>
                <a:ea typeface="Roboto Light"/>
                <a:cs typeface="Roboto Light"/>
                <a:sym typeface="Roboto Light"/>
              </a:rPr>
              <a:t>but also the data itself</a:t>
            </a:r>
            <a:endParaRPr sz="3000">
              <a:latin typeface="Roboto Light"/>
              <a:ea typeface="Roboto Light"/>
              <a:cs typeface="Roboto Light"/>
              <a:sym typeface="Roboto Light"/>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23" name="Shape 723"/>
        <p:cNvGrpSpPr/>
        <p:nvPr/>
      </p:nvGrpSpPr>
      <p:grpSpPr>
        <a:xfrm>
          <a:off x="0" y="0"/>
          <a:ext cx="0" cy="0"/>
          <a:chOff x="0" y="0"/>
          <a:chExt cx="0" cy="0"/>
        </a:xfrm>
      </p:grpSpPr>
      <p:sp>
        <p:nvSpPr>
          <p:cNvPr id="724" name="Google Shape;724;p91"/>
          <p:cNvSpPr txBox="1"/>
          <p:nvPr/>
        </p:nvSpPr>
        <p:spPr>
          <a:xfrm>
            <a:off x="978750" y="1999100"/>
            <a:ext cx="7186500" cy="1465800"/>
          </a:xfrm>
          <a:prstGeom prst="rect">
            <a:avLst/>
          </a:prstGeom>
          <a:noFill/>
          <a:ln>
            <a:noFill/>
          </a:ln>
        </p:spPr>
        <p:txBody>
          <a:bodyPr anchorCtr="0" anchor="ctr" bIns="91425" lIns="91425" spcFirstLastPara="1" rIns="91425" wrap="square" tIns="91425">
            <a:noAutofit/>
          </a:bodyPr>
          <a:lstStyle/>
          <a:p>
            <a:pPr indent="0" lvl="0" marL="0" rtl="0" algn="ctr">
              <a:lnSpc>
                <a:spcPct val="200000"/>
              </a:lnSpc>
              <a:spcBef>
                <a:spcPts val="0"/>
              </a:spcBef>
              <a:spcAft>
                <a:spcPts val="0"/>
              </a:spcAft>
              <a:buNone/>
            </a:pPr>
            <a:r>
              <a:rPr lang="en" sz="2400">
                <a:solidFill>
                  <a:schemeClr val="dk1"/>
                </a:solidFill>
                <a:latin typeface="Roboto Light"/>
                <a:ea typeface="Roboto Light"/>
                <a:cs typeface="Roboto Light"/>
                <a:sym typeface="Roboto Light"/>
              </a:rPr>
              <a:t>Monitor rows inserted into the final data warehouse </a:t>
            </a:r>
            <a:br>
              <a:rPr lang="en" sz="2400">
                <a:solidFill>
                  <a:schemeClr val="dk1"/>
                </a:solidFill>
                <a:latin typeface="Roboto Light"/>
                <a:ea typeface="Roboto Light"/>
                <a:cs typeface="Roboto Light"/>
                <a:sym typeface="Roboto Light"/>
              </a:rPr>
            </a:br>
            <a:r>
              <a:rPr lang="en" sz="2400">
                <a:solidFill>
                  <a:schemeClr val="dk1"/>
                </a:solidFill>
                <a:latin typeface="Roboto Light"/>
                <a:ea typeface="Roboto Light"/>
                <a:cs typeface="Roboto Light"/>
                <a:sym typeface="Roboto Light"/>
              </a:rPr>
              <a:t>→ </a:t>
            </a:r>
            <a:r>
              <a:rPr lang="en" sz="2400">
                <a:solidFill>
                  <a:schemeClr val="dk1"/>
                </a:solidFill>
                <a:latin typeface="Roboto"/>
                <a:ea typeface="Roboto"/>
                <a:cs typeface="Roboto"/>
                <a:sym typeface="Roboto"/>
              </a:rPr>
              <a:t>Anomaly Detection</a:t>
            </a:r>
            <a:endParaRPr sz="2400">
              <a:solidFill>
                <a:schemeClr val="dk1"/>
              </a:solidFill>
              <a:latin typeface="Roboto Light"/>
              <a:ea typeface="Roboto Light"/>
              <a:cs typeface="Roboto Light"/>
              <a:sym typeface="Roboto Light"/>
            </a:endParaRPr>
          </a:p>
        </p:txBody>
      </p:sp>
      <p:sp>
        <p:nvSpPr>
          <p:cNvPr id="725" name="Google Shape;725;p9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726" name="Google Shape;726;p91"/>
          <p:cNvSpPr/>
          <p:nvPr/>
        </p:nvSpPr>
        <p:spPr>
          <a:xfrm>
            <a:off x="7909100" y="4553150"/>
            <a:ext cx="647700" cy="5178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7" name="Google Shape;727;p91"/>
          <p:cNvSpPr txBox="1"/>
          <p:nvPr/>
        </p:nvSpPr>
        <p:spPr>
          <a:xfrm>
            <a:off x="1220850" y="101850"/>
            <a:ext cx="6702300" cy="614400"/>
          </a:xfrm>
          <a:prstGeom prst="rect">
            <a:avLst/>
          </a:prstGeom>
          <a:noFill/>
          <a:ln>
            <a:noFill/>
          </a:ln>
        </p:spPr>
        <p:txBody>
          <a:bodyPr anchorCtr="0" anchor="t" bIns="91425" lIns="91425" spcFirstLastPara="1" rIns="91425" wrap="square" tIns="91425">
            <a:noAutofit/>
          </a:bodyPr>
          <a:lstStyle/>
          <a:p>
            <a:pPr indent="0" lvl="0" marL="0" rtl="0" algn="ctr">
              <a:lnSpc>
                <a:spcPct val="90000"/>
              </a:lnSpc>
              <a:spcBef>
                <a:spcPts val="0"/>
              </a:spcBef>
              <a:spcAft>
                <a:spcPts val="0"/>
              </a:spcAft>
              <a:buNone/>
            </a:pPr>
            <a:r>
              <a:rPr b="1" lang="en" sz="3000">
                <a:solidFill>
                  <a:schemeClr val="dk1"/>
                </a:solidFill>
                <a:latin typeface="Roboto"/>
                <a:ea typeface="Roboto"/>
                <a:cs typeface="Roboto"/>
                <a:sym typeface="Roboto"/>
              </a:rPr>
              <a:t>Monitoring: </a:t>
            </a:r>
            <a:r>
              <a:rPr b="1" lang="en" sz="3000">
                <a:latin typeface="Roboto"/>
                <a:ea typeface="Roboto"/>
                <a:cs typeface="Roboto"/>
                <a:sym typeface="Roboto"/>
              </a:rPr>
              <a:t>data should be accurate </a:t>
            </a:r>
            <a:endParaRPr sz="3000">
              <a:latin typeface="Roboto Thin"/>
              <a:ea typeface="Roboto Thin"/>
              <a:cs typeface="Roboto Thin"/>
              <a:sym typeface="Roboto Thin"/>
            </a:endParaRP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31" name="Shape 731"/>
        <p:cNvGrpSpPr/>
        <p:nvPr/>
      </p:nvGrpSpPr>
      <p:grpSpPr>
        <a:xfrm>
          <a:off x="0" y="0"/>
          <a:ext cx="0" cy="0"/>
          <a:chOff x="0" y="0"/>
          <a:chExt cx="0" cy="0"/>
        </a:xfrm>
      </p:grpSpPr>
      <p:sp>
        <p:nvSpPr>
          <p:cNvPr id="732" name="Google Shape;732;p9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733" name="Google Shape;733;p92"/>
          <p:cNvSpPr/>
          <p:nvPr/>
        </p:nvSpPr>
        <p:spPr>
          <a:xfrm>
            <a:off x="7909100" y="4553150"/>
            <a:ext cx="754200" cy="5178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4" name="Google Shape;734;p92"/>
          <p:cNvSpPr txBox="1"/>
          <p:nvPr/>
        </p:nvSpPr>
        <p:spPr>
          <a:xfrm>
            <a:off x="3072000" y="392625"/>
            <a:ext cx="3000000" cy="5178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lang="en" sz="2400">
                <a:solidFill>
                  <a:schemeClr val="dk1"/>
                </a:solidFill>
                <a:latin typeface="Roboto"/>
                <a:ea typeface="Roboto"/>
                <a:cs typeface="Roboto"/>
                <a:sym typeface="Roboto"/>
              </a:rPr>
              <a:t>Anomaly Detection</a:t>
            </a:r>
            <a:endParaRPr sz="2400">
              <a:solidFill>
                <a:schemeClr val="dk1"/>
              </a:solidFill>
              <a:latin typeface="Roboto Light"/>
              <a:ea typeface="Roboto Light"/>
              <a:cs typeface="Roboto Light"/>
              <a:sym typeface="Roboto Light"/>
            </a:endParaRPr>
          </a:p>
        </p:txBody>
      </p:sp>
      <p:pic>
        <p:nvPicPr>
          <p:cNvPr id="735" name="Google Shape;735;p92"/>
          <p:cNvPicPr preferRelativeResize="0"/>
          <p:nvPr/>
        </p:nvPicPr>
        <p:blipFill rotWithShape="1">
          <a:blip r:embed="rId3">
            <a:alphaModFix/>
          </a:blip>
          <a:srcRect b="0" l="1506" r="0" t="2562"/>
          <a:stretch/>
        </p:blipFill>
        <p:spPr>
          <a:xfrm>
            <a:off x="1167700" y="1163525"/>
            <a:ext cx="6914050" cy="3827575"/>
          </a:xfrm>
          <a:prstGeom prst="rect">
            <a:avLst/>
          </a:prstGeom>
          <a:noFill/>
          <a:ln>
            <a:noFill/>
          </a:ln>
        </p:spPr>
      </p:pic>
      <p:sp>
        <p:nvSpPr>
          <p:cNvPr id="736" name="Google Shape;736;p92"/>
          <p:cNvSpPr txBox="1"/>
          <p:nvPr/>
        </p:nvSpPr>
        <p:spPr>
          <a:xfrm>
            <a:off x="1149050" y="4424216"/>
            <a:ext cx="1906500" cy="517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sz="1800">
                <a:solidFill>
                  <a:schemeClr val="dk1"/>
                </a:solidFill>
                <a:latin typeface="Roboto"/>
                <a:ea typeface="Roboto"/>
                <a:cs typeface="Roboto"/>
                <a:sym typeface="Roboto"/>
              </a:rPr>
              <a:t>fact_pageviews</a:t>
            </a:r>
            <a:endParaRPr sz="1800">
              <a:latin typeface="Roboto"/>
              <a:ea typeface="Roboto"/>
              <a:cs typeface="Roboto"/>
              <a:sym typeface="Roboto"/>
            </a:endParaRPr>
          </a:p>
        </p:txBody>
      </p:sp>
      <p:sp>
        <p:nvSpPr>
          <p:cNvPr id="737" name="Google Shape;737;p92"/>
          <p:cNvSpPr txBox="1"/>
          <p:nvPr/>
        </p:nvSpPr>
        <p:spPr>
          <a:xfrm>
            <a:off x="2280900" y="3280950"/>
            <a:ext cx="4582200" cy="8808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lang="en" sz="2400">
                <a:solidFill>
                  <a:schemeClr val="dk1"/>
                </a:solidFill>
                <a:latin typeface="Roboto Light"/>
                <a:ea typeface="Roboto Light"/>
                <a:cs typeface="Roboto Light"/>
                <a:sym typeface="Roboto Light"/>
              </a:rPr>
              <a:t>Takes into account seasonalities</a:t>
            </a:r>
            <a:endParaRPr sz="2400">
              <a:latin typeface="Roboto Light"/>
              <a:ea typeface="Roboto Light"/>
              <a:cs typeface="Roboto Light"/>
              <a:sym typeface="Roboto Ligh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3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41" name="Shape 741"/>
        <p:cNvGrpSpPr/>
        <p:nvPr/>
      </p:nvGrpSpPr>
      <p:grpSpPr>
        <a:xfrm>
          <a:off x="0" y="0"/>
          <a:ext cx="0" cy="0"/>
          <a:chOff x="0" y="0"/>
          <a:chExt cx="0" cy="0"/>
        </a:xfrm>
      </p:grpSpPr>
      <p:sp>
        <p:nvSpPr>
          <p:cNvPr id="742" name="Google Shape;742;p9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743" name="Google Shape;743;p93"/>
          <p:cNvSpPr/>
          <p:nvPr/>
        </p:nvSpPr>
        <p:spPr>
          <a:xfrm>
            <a:off x="7909100" y="4553150"/>
            <a:ext cx="754200" cy="5178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4" name="Google Shape;744;p93"/>
          <p:cNvSpPr txBox="1"/>
          <p:nvPr/>
        </p:nvSpPr>
        <p:spPr>
          <a:xfrm>
            <a:off x="2323350" y="127375"/>
            <a:ext cx="4497300" cy="8808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lang="en" sz="2400">
                <a:solidFill>
                  <a:schemeClr val="dk1"/>
                </a:solidFill>
                <a:latin typeface="Roboto Light"/>
                <a:ea typeface="Roboto Light"/>
                <a:cs typeface="Roboto Light"/>
                <a:sym typeface="Roboto Light"/>
              </a:rPr>
              <a:t>Takes into account trends</a:t>
            </a:r>
            <a:endParaRPr sz="2400">
              <a:latin typeface="Roboto Light"/>
              <a:ea typeface="Roboto Light"/>
              <a:cs typeface="Roboto Light"/>
              <a:sym typeface="Roboto Light"/>
            </a:endParaRPr>
          </a:p>
        </p:txBody>
      </p:sp>
      <p:pic>
        <p:nvPicPr>
          <p:cNvPr id="745" name="Google Shape;745;p93"/>
          <p:cNvPicPr preferRelativeResize="0"/>
          <p:nvPr/>
        </p:nvPicPr>
        <p:blipFill rotWithShape="1">
          <a:blip r:embed="rId3">
            <a:alphaModFix/>
          </a:blip>
          <a:srcRect b="2717" l="1700" r="0" t="4834"/>
          <a:stretch/>
        </p:blipFill>
        <p:spPr>
          <a:xfrm flipH="1">
            <a:off x="768500" y="860250"/>
            <a:ext cx="7607000" cy="4003650"/>
          </a:xfrm>
          <a:prstGeom prst="rect">
            <a:avLst/>
          </a:prstGeom>
          <a:noFill/>
          <a:ln>
            <a:noFill/>
          </a:ln>
        </p:spPr>
      </p:pic>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49" name="Shape 749"/>
        <p:cNvGrpSpPr/>
        <p:nvPr/>
      </p:nvGrpSpPr>
      <p:grpSpPr>
        <a:xfrm>
          <a:off x="0" y="0"/>
          <a:ext cx="0" cy="0"/>
          <a:chOff x="0" y="0"/>
          <a:chExt cx="0" cy="0"/>
        </a:xfrm>
      </p:grpSpPr>
      <p:pic>
        <p:nvPicPr>
          <p:cNvPr id="750" name="Google Shape;750;p94"/>
          <p:cNvPicPr preferRelativeResize="0"/>
          <p:nvPr/>
        </p:nvPicPr>
        <p:blipFill>
          <a:blip r:embed="rId3">
            <a:alphaModFix/>
          </a:blip>
          <a:stretch>
            <a:fillRect/>
          </a:stretch>
        </p:blipFill>
        <p:spPr>
          <a:xfrm>
            <a:off x="152400" y="2792875"/>
            <a:ext cx="8839202" cy="1693600"/>
          </a:xfrm>
          <a:prstGeom prst="rect">
            <a:avLst/>
          </a:prstGeom>
          <a:noFill/>
          <a:ln>
            <a:noFill/>
          </a:ln>
        </p:spPr>
      </p:pic>
      <p:sp>
        <p:nvSpPr>
          <p:cNvPr id="751" name="Google Shape;751;p94"/>
          <p:cNvSpPr txBox="1"/>
          <p:nvPr/>
        </p:nvSpPr>
        <p:spPr>
          <a:xfrm>
            <a:off x="978750" y="1543513"/>
            <a:ext cx="7186500" cy="879300"/>
          </a:xfrm>
          <a:prstGeom prst="rect">
            <a:avLst/>
          </a:prstGeom>
          <a:noFill/>
          <a:ln>
            <a:noFill/>
          </a:ln>
        </p:spPr>
        <p:txBody>
          <a:bodyPr anchorCtr="0" anchor="ctr" bIns="91425" lIns="91425" spcFirstLastPara="1" rIns="91425" wrap="square" tIns="91425">
            <a:noAutofit/>
          </a:bodyPr>
          <a:lstStyle/>
          <a:p>
            <a:pPr indent="0" lvl="0" marL="0" rtl="0" algn="ctr">
              <a:lnSpc>
                <a:spcPct val="150000"/>
              </a:lnSpc>
              <a:spcBef>
                <a:spcPts val="0"/>
              </a:spcBef>
              <a:spcAft>
                <a:spcPts val="0"/>
              </a:spcAft>
              <a:buNone/>
            </a:pPr>
            <a:r>
              <a:rPr lang="en" sz="2400">
                <a:solidFill>
                  <a:schemeClr val="dk1"/>
                </a:solidFill>
                <a:latin typeface="Roboto Light"/>
                <a:ea typeface="Roboto Light"/>
                <a:cs typeface="Roboto Light"/>
                <a:sym typeface="Roboto Light"/>
              </a:rPr>
              <a:t>Spot missing dates</a:t>
            </a:r>
            <a:endParaRPr sz="2400">
              <a:solidFill>
                <a:schemeClr val="dk1"/>
              </a:solidFill>
              <a:latin typeface="Roboto Light"/>
              <a:ea typeface="Roboto Light"/>
              <a:cs typeface="Roboto Light"/>
              <a:sym typeface="Roboto Light"/>
            </a:endParaRPr>
          </a:p>
        </p:txBody>
      </p:sp>
      <p:sp>
        <p:nvSpPr>
          <p:cNvPr id="752" name="Google Shape;752;p94"/>
          <p:cNvSpPr/>
          <p:nvPr/>
        </p:nvSpPr>
        <p:spPr>
          <a:xfrm>
            <a:off x="727425" y="3968750"/>
            <a:ext cx="3962100" cy="517800"/>
          </a:xfrm>
          <a:prstGeom prst="roundRect">
            <a:avLst>
              <a:gd fmla="val 16667" name="adj"/>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3" name="Google Shape;753;p9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754" name="Google Shape;754;p94"/>
          <p:cNvSpPr/>
          <p:nvPr/>
        </p:nvSpPr>
        <p:spPr>
          <a:xfrm>
            <a:off x="7909100" y="4553150"/>
            <a:ext cx="548700" cy="5178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5" name="Google Shape;755;p94"/>
          <p:cNvSpPr txBox="1"/>
          <p:nvPr/>
        </p:nvSpPr>
        <p:spPr>
          <a:xfrm>
            <a:off x="1220850" y="101850"/>
            <a:ext cx="6702300" cy="614400"/>
          </a:xfrm>
          <a:prstGeom prst="rect">
            <a:avLst/>
          </a:prstGeom>
          <a:noFill/>
          <a:ln>
            <a:noFill/>
          </a:ln>
        </p:spPr>
        <p:txBody>
          <a:bodyPr anchorCtr="0" anchor="t" bIns="91425" lIns="91425" spcFirstLastPara="1" rIns="91425" wrap="square" tIns="91425">
            <a:noAutofit/>
          </a:bodyPr>
          <a:lstStyle/>
          <a:p>
            <a:pPr indent="0" lvl="0" marL="0" rtl="0" algn="ctr">
              <a:lnSpc>
                <a:spcPct val="90000"/>
              </a:lnSpc>
              <a:spcBef>
                <a:spcPts val="0"/>
              </a:spcBef>
              <a:spcAft>
                <a:spcPts val="0"/>
              </a:spcAft>
              <a:buNone/>
            </a:pPr>
            <a:r>
              <a:rPr b="1" lang="en" sz="3000">
                <a:solidFill>
                  <a:schemeClr val="dk1"/>
                </a:solidFill>
                <a:latin typeface="Roboto"/>
                <a:ea typeface="Roboto"/>
                <a:cs typeface="Roboto"/>
                <a:sym typeface="Roboto"/>
              </a:rPr>
              <a:t>Monitoring: </a:t>
            </a:r>
            <a:r>
              <a:rPr b="1" lang="en" sz="3000">
                <a:latin typeface="Roboto"/>
                <a:ea typeface="Roboto"/>
                <a:cs typeface="Roboto"/>
                <a:sym typeface="Roboto"/>
              </a:rPr>
              <a:t>data should be accurate </a:t>
            </a:r>
            <a:endParaRPr sz="3000">
              <a:latin typeface="Roboto Thin"/>
              <a:ea typeface="Roboto Thin"/>
              <a:cs typeface="Roboto Thin"/>
              <a:sym typeface="Roboto Thi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5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59" name="Shape 759"/>
        <p:cNvGrpSpPr/>
        <p:nvPr/>
      </p:nvGrpSpPr>
      <p:grpSpPr>
        <a:xfrm>
          <a:off x="0" y="0"/>
          <a:ext cx="0" cy="0"/>
          <a:chOff x="0" y="0"/>
          <a:chExt cx="0" cy="0"/>
        </a:xfrm>
      </p:grpSpPr>
      <p:pic>
        <p:nvPicPr>
          <p:cNvPr id="760" name="Google Shape;760;p95"/>
          <p:cNvPicPr preferRelativeResize="0"/>
          <p:nvPr/>
        </p:nvPicPr>
        <p:blipFill>
          <a:blip r:embed="rId3">
            <a:alphaModFix/>
          </a:blip>
          <a:stretch>
            <a:fillRect/>
          </a:stretch>
        </p:blipFill>
        <p:spPr>
          <a:xfrm>
            <a:off x="0" y="2398358"/>
            <a:ext cx="9143998" cy="2745133"/>
          </a:xfrm>
          <a:prstGeom prst="rect">
            <a:avLst/>
          </a:prstGeom>
          <a:noFill/>
          <a:ln>
            <a:noFill/>
          </a:ln>
        </p:spPr>
      </p:pic>
      <p:sp>
        <p:nvSpPr>
          <p:cNvPr id="761" name="Google Shape;761;p95"/>
          <p:cNvSpPr txBox="1"/>
          <p:nvPr/>
        </p:nvSpPr>
        <p:spPr>
          <a:xfrm>
            <a:off x="1220850" y="101850"/>
            <a:ext cx="6702300" cy="614400"/>
          </a:xfrm>
          <a:prstGeom prst="rect">
            <a:avLst/>
          </a:prstGeom>
          <a:noFill/>
          <a:ln>
            <a:noFill/>
          </a:ln>
        </p:spPr>
        <p:txBody>
          <a:bodyPr anchorCtr="0" anchor="t" bIns="91425" lIns="91425" spcFirstLastPara="1" rIns="91425" wrap="square" tIns="91425">
            <a:noAutofit/>
          </a:bodyPr>
          <a:lstStyle/>
          <a:p>
            <a:pPr indent="0" lvl="0" marL="0" rtl="0" algn="ctr">
              <a:lnSpc>
                <a:spcPct val="90000"/>
              </a:lnSpc>
              <a:spcBef>
                <a:spcPts val="0"/>
              </a:spcBef>
              <a:spcAft>
                <a:spcPts val="0"/>
              </a:spcAft>
              <a:buNone/>
            </a:pPr>
            <a:r>
              <a:rPr b="1" lang="en" sz="3000">
                <a:solidFill>
                  <a:schemeClr val="dk1"/>
                </a:solidFill>
                <a:latin typeface="Roboto"/>
                <a:ea typeface="Roboto"/>
                <a:cs typeface="Roboto"/>
                <a:sym typeface="Roboto"/>
              </a:rPr>
              <a:t>Monitoring: </a:t>
            </a:r>
            <a:r>
              <a:rPr b="1" lang="en" sz="3000">
                <a:latin typeface="Roboto"/>
                <a:ea typeface="Roboto"/>
                <a:cs typeface="Roboto"/>
                <a:sym typeface="Roboto"/>
              </a:rPr>
              <a:t>data should be accurate </a:t>
            </a:r>
            <a:endParaRPr sz="3000">
              <a:latin typeface="Roboto Thin"/>
              <a:ea typeface="Roboto Thin"/>
              <a:cs typeface="Roboto Thin"/>
              <a:sym typeface="Roboto Thin"/>
            </a:endParaRPr>
          </a:p>
        </p:txBody>
      </p:sp>
      <p:sp>
        <p:nvSpPr>
          <p:cNvPr id="762" name="Google Shape;762;p95"/>
          <p:cNvSpPr txBox="1"/>
          <p:nvPr/>
        </p:nvSpPr>
        <p:spPr>
          <a:xfrm>
            <a:off x="978750" y="1199525"/>
            <a:ext cx="7186500" cy="765000"/>
          </a:xfrm>
          <a:prstGeom prst="rect">
            <a:avLst/>
          </a:prstGeom>
          <a:noFill/>
          <a:ln>
            <a:noFill/>
          </a:ln>
        </p:spPr>
        <p:txBody>
          <a:bodyPr anchorCtr="0" anchor="ctr" bIns="91425" lIns="91425" spcFirstLastPara="1" rIns="91425" wrap="square" tIns="91425">
            <a:noAutofit/>
          </a:bodyPr>
          <a:lstStyle/>
          <a:p>
            <a:pPr indent="0" lvl="0" marL="0" rtl="0" algn="ctr">
              <a:lnSpc>
                <a:spcPct val="150000"/>
              </a:lnSpc>
              <a:spcBef>
                <a:spcPts val="0"/>
              </a:spcBef>
              <a:spcAft>
                <a:spcPts val="0"/>
              </a:spcAft>
              <a:buNone/>
            </a:pPr>
            <a:r>
              <a:rPr lang="en" sz="2400">
                <a:solidFill>
                  <a:schemeClr val="dk1"/>
                </a:solidFill>
                <a:latin typeface="Roboto Light"/>
                <a:ea typeface="Roboto Light"/>
                <a:cs typeface="Roboto Light"/>
                <a:sym typeface="Roboto Light"/>
              </a:rPr>
              <a:t>Spot duplicates in </a:t>
            </a:r>
            <a:r>
              <a:rPr i="1" lang="en" sz="2400">
                <a:solidFill>
                  <a:srgbClr val="E0A800"/>
                </a:solidFill>
                <a:latin typeface="Roboto"/>
                <a:ea typeface="Roboto"/>
                <a:cs typeface="Roboto"/>
                <a:sym typeface="Roboto"/>
              </a:rPr>
              <a:t>Gold</a:t>
            </a:r>
            <a:r>
              <a:rPr lang="en" sz="2400">
                <a:solidFill>
                  <a:schemeClr val="dk1"/>
                </a:solidFill>
                <a:latin typeface="Roboto Light"/>
                <a:ea typeface="Roboto Light"/>
                <a:cs typeface="Roboto Light"/>
                <a:sym typeface="Roboto Light"/>
              </a:rPr>
              <a:t> + in </a:t>
            </a:r>
            <a:r>
              <a:rPr lang="en" sz="2400">
                <a:solidFill>
                  <a:schemeClr val="accent1"/>
                </a:solidFill>
                <a:latin typeface="Roboto"/>
                <a:ea typeface="Roboto"/>
                <a:cs typeface="Roboto"/>
                <a:sym typeface="Roboto"/>
              </a:rPr>
              <a:t>data warehouse tables</a:t>
            </a:r>
            <a:endParaRPr sz="2400">
              <a:solidFill>
                <a:schemeClr val="accent1"/>
              </a:solidFill>
              <a:latin typeface="Roboto"/>
              <a:ea typeface="Roboto"/>
              <a:cs typeface="Roboto"/>
              <a:sym typeface="Roboto"/>
            </a:endParaRPr>
          </a:p>
        </p:txBody>
      </p:sp>
      <p:sp>
        <p:nvSpPr>
          <p:cNvPr id="763" name="Google Shape;763;p95"/>
          <p:cNvSpPr/>
          <p:nvPr/>
        </p:nvSpPr>
        <p:spPr>
          <a:xfrm>
            <a:off x="572300" y="4551579"/>
            <a:ext cx="4705500" cy="540300"/>
          </a:xfrm>
          <a:prstGeom prst="roundRect">
            <a:avLst>
              <a:gd fmla="val 16667" name="adj"/>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4" name="Google Shape;764;p95"/>
          <p:cNvSpPr/>
          <p:nvPr/>
        </p:nvSpPr>
        <p:spPr>
          <a:xfrm>
            <a:off x="572300" y="3751700"/>
            <a:ext cx="4705500" cy="368700"/>
          </a:xfrm>
          <a:prstGeom prst="roundRect">
            <a:avLst>
              <a:gd fmla="val 16667" name="adj"/>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5" name="Google Shape;765;p9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6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63"/>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000"/>
                                          </p:stCondLst>
                                        </p:cTn>
                                        <p:tgtEl>
                                          <p:spTgt spid="764"/>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69" name="Shape 769"/>
        <p:cNvGrpSpPr/>
        <p:nvPr/>
      </p:nvGrpSpPr>
      <p:grpSpPr>
        <a:xfrm>
          <a:off x="0" y="0"/>
          <a:ext cx="0" cy="0"/>
          <a:chOff x="0" y="0"/>
          <a:chExt cx="0" cy="0"/>
        </a:xfrm>
      </p:grpSpPr>
      <p:sp>
        <p:nvSpPr>
          <p:cNvPr id="770" name="Google Shape;770;p96"/>
          <p:cNvSpPr txBox="1"/>
          <p:nvPr/>
        </p:nvSpPr>
        <p:spPr>
          <a:xfrm>
            <a:off x="1220850" y="101850"/>
            <a:ext cx="6702300" cy="614400"/>
          </a:xfrm>
          <a:prstGeom prst="rect">
            <a:avLst/>
          </a:prstGeom>
          <a:noFill/>
          <a:ln>
            <a:noFill/>
          </a:ln>
        </p:spPr>
        <p:txBody>
          <a:bodyPr anchorCtr="0" anchor="t" bIns="91425" lIns="91425" spcFirstLastPara="1" rIns="91425" wrap="square" tIns="91425">
            <a:noAutofit/>
          </a:bodyPr>
          <a:lstStyle/>
          <a:p>
            <a:pPr indent="0" lvl="0" marL="0" rtl="0" algn="ctr">
              <a:lnSpc>
                <a:spcPct val="90000"/>
              </a:lnSpc>
              <a:spcBef>
                <a:spcPts val="0"/>
              </a:spcBef>
              <a:spcAft>
                <a:spcPts val="0"/>
              </a:spcAft>
              <a:buNone/>
            </a:pPr>
            <a:r>
              <a:rPr b="1" lang="en" sz="3000">
                <a:latin typeface="Roboto"/>
                <a:ea typeface="Roboto"/>
                <a:cs typeface="Roboto"/>
                <a:sym typeface="Roboto"/>
              </a:rPr>
              <a:t>The power of Tags</a:t>
            </a:r>
            <a:endParaRPr sz="3000">
              <a:latin typeface="Roboto Thin"/>
              <a:ea typeface="Roboto Thin"/>
              <a:cs typeface="Roboto Thin"/>
              <a:sym typeface="Roboto Thin"/>
            </a:endParaRPr>
          </a:p>
        </p:txBody>
      </p:sp>
      <p:sp>
        <p:nvSpPr>
          <p:cNvPr id="771" name="Google Shape;771;p9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772" name="Google Shape;772;p96"/>
          <p:cNvSpPr/>
          <p:nvPr/>
        </p:nvSpPr>
        <p:spPr>
          <a:xfrm>
            <a:off x="7909100" y="4553150"/>
            <a:ext cx="1196400" cy="5178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773" name="Google Shape;773;p96"/>
          <p:cNvPicPr preferRelativeResize="0"/>
          <p:nvPr/>
        </p:nvPicPr>
        <p:blipFill>
          <a:blip r:embed="rId3">
            <a:alphaModFix/>
          </a:blip>
          <a:stretch>
            <a:fillRect/>
          </a:stretch>
        </p:blipFill>
        <p:spPr>
          <a:xfrm>
            <a:off x="446013" y="868650"/>
            <a:ext cx="8251983" cy="4088724"/>
          </a:xfrm>
          <a:prstGeom prst="rect">
            <a:avLst/>
          </a:prstGeom>
          <a:noFill/>
          <a:ln>
            <a:noFill/>
          </a:ln>
        </p:spPr>
      </p:pic>
      <p:sp>
        <p:nvSpPr>
          <p:cNvPr id="774" name="Google Shape;774;p96"/>
          <p:cNvSpPr/>
          <p:nvPr/>
        </p:nvSpPr>
        <p:spPr>
          <a:xfrm>
            <a:off x="254800" y="1084700"/>
            <a:ext cx="5911800" cy="792000"/>
          </a:xfrm>
          <a:prstGeom prst="roundRect">
            <a:avLst>
              <a:gd fmla="val 16667" name="adj"/>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73"/>
                                        </p:tgtEl>
                                        <p:attrNameLst>
                                          <p:attrName>style.visibility</p:attrName>
                                        </p:attrNameLst>
                                      </p:cBhvr>
                                      <p:to>
                                        <p:strVal val="visible"/>
                                      </p:to>
                                    </p:set>
                                    <p:animEffect filter="fade" transition="in">
                                      <p:cBhvr>
                                        <p:cTn dur="1000"/>
                                        <p:tgtEl>
                                          <p:spTgt spid="77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7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78" name="Shape 778"/>
        <p:cNvGrpSpPr/>
        <p:nvPr/>
      </p:nvGrpSpPr>
      <p:grpSpPr>
        <a:xfrm>
          <a:off x="0" y="0"/>
          <a:ext cx="0" cy="0"/>
          <a:chOff x="0" y="0"/>
          <a:chExt cx="0" cy="0"/>
        </a:xfrm>
      </p:grpSpPr>
      <p:pic>
        <p:nvPicPr>
          <p:cNvPr id="779" name="Google Shape;779;p97"/>
          <p:cNvPicPr preferRelativeResize="0"/>
          <p:nvPr/>
        </p:nvPicPr>
        <p:blipFill rotWithShape="1">
          <a:blip r:embed="rId3">
            <a:alphaModFix/>
          </a:blip>
          <a:srcRect b="17925" l="0" r="0" t="0"/>
          <a:stretch/>
        </p:blipFill>
        <p:spPr>
          <a:xfrm>
            <a:off x="3407061" y="-50"/>
            <a:ext cx="5736939" cy="5143500"/>
          </a:xfrm>
          <a:prstGeom prst="rect">
            <a:avLst/>
          </a:prstGeom>
          <a:noFill/>
          <a:ln>
            <a:noFill/>
          </a:ln>
        </p:spPr>
      </p:pic>
      <p:sp>
        <p:nvSpPr>
          <p:cNvPr id="780" name="Google Shape;780;p97"/>
          <p:cNvSpPr txBox="1"/>
          <p:nvPr/>
        </p:nvSpPr>
        <p:spPr>
          <a:xfrm>
            <a:off x="408875" y="2359425"/>
            <a:ext cx="2275200" cy="614400"/>
          </a:xfrm>
          <a:prstGeom prst="rect">
            <a:avLst/>
          </a:prstGeom>
          <a:noFill/>
          <a:ln>
            <a:noFill/>
          </a:ln>
        </p:spPr>
        <p:txBody>
          <a:bodyPr anchorCtr="0" anchor="t" bIns="91425" lIns="91425" spcFirstLastPara="1" rIns="91425" wrap="square" tIns="91425">
            <a:noAutofit/>
          </a:bodyPr>
          <a:lstStyle/>
          <a:p>
            <a:pPr indent="0" lvl="0" marL="0" rtl="0" algn="ctr">
              <a:lnSpc>
                <a:spcPct val="90000"/>
              </a:lnSpc>
              <a:spcBef>
                <a:spcPts val="0"/>
              </a:spcBef>
              <a:spcAft>
                <a:spcPts val="0"/>
              </a:spcAft>
              <a:buNone/>
            </a:pPr>
            <a:r>
              <a:rPr b="1" lang="en" sz="3000">
                <a:latin typeface="Roboto"/>
                <a:ea typeface="Roboto"/>
                <a:cs typeface="Roboto"/>
                <a:sym typeface="Roboto"/>
              </a:rPr>
              <a:t>Logs +</a:t>
            </a:r>
            <a:r>
              <a:rPr b="1" lang="en" sz="3000">
                <a:latin typeface="Roboto"/>
                <a:ea typeface="Roboto"/>
                <a:cs typeface="Roboto"/>
                <a:sym typeface="Roboto"/>
              </a:rPr>
              <a:t> Tags</a:t>
            </a:r>
            <a:endParaRPr sz="3000">
              <a:latin typeface="Roboto Thin"/>
              <a:ea typeface="Roboto Thin"/>
              <a:cs typeface="Roboto Thin"/>
              <a:sym typeface="Roboto Thin"/>
            </a:endParaRPr>
          </a:p>
        </p:txBody>
      </p:sp>
      <p:sp>
        <p:nvSpPr>
          <p:cNvPr id="781" name="Google Shape;781;p97"/>
          <p:cNvSpPr/>
          <p:nvPr/>
        </p:nvSpPr>
        <p:spPr>
          <a:xfrm>
            <a:off x="3459425" y="961525"/>
            <a:ext cx="1320000" cy="4119600"/>
          </a:xfrm>
          <a:prstGeom prst="roundRect">
            <a:avLst>
              <a:gd fmla="val 16667" name="adj"/>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8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85" name="Shape 785"/>
        <p:cNvGrpSpPr/>
        <p:nvPr/>
      </p:nvGrpSpPr>
      <p:grpSpPr>
        <a:xfrm>
          <a:off x="0" y="0"/>
          <a:ext cx="0" cy="0"/>
          <a:chOff x="0" y="0"/>
          <a:chExt cx="0" cy="0"/>
        </a:xfrm>
      </p:grpSpPr>
      <p:sp>
        <p:nvSpPr>
          <p:cNvPr id="786" name="Google Shape;786;p9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787" name="Google Shape;787;p98"/>
          <p:cNvSpPr txBox="1"/>
          <p:nvPr/>
        </p:nvSpPr>
        <p:spPr>
          <a:xfrm>
            <a:off x="1220850" y="101850"/>
            <a:ext cx="6702300" cy="614400"/>
          </a:xfrm>
          <a:prstGeom prst="rect">
            <a:avLst/>
          </a:prstGeom>
          <a:noFill/>
          <a:ln>
            <a:noFill/>
          </a:ln>
        </p:spPr>
        <p:txBody>
          <a:bodyPr anchorCtr="0" anchor="t" bIns="91425" lIns="91425" spcFirstLastPara="1" rIns="91425" wrap="square" tIns="91425">
            <a:noAutofit/>
          </a:bodyPr>
          <a:lstStyle/>
          <a:p>
            <a:pPr indent="0" lvl="0" marL="0" rtl="0" algn="ctr">
              <a:lnSpc>
                <a:spcPct val="90000"/>
              </a:lnSpc>
              <a:spcBef>
                <a:spcPts val="0"/>
              </a:spcBef>
              <a:spcAft>
                <a:spcPts val="0"/>
              </a:spcAft>
              <a:buNone/>
            </a:pPr>
            <a:r>
              <a:rPr b="1" lang="en" sz="3000">
                <a:latin typeface="Roboto"/>
                <a:ea typeface="Roboto"/>
                <a:cs typeface="Roboto"/>
                <a:sym typeface="Roboto"/>
              </a:rPr>
              <a:t>Logs + </a:t>
            </a:r>
            <a:r>
              <a:rPr b="1" lang="en" sz="3000">
                <a:latin typeface="Roboto"/>
                <a:ea typeface="Roboto"/>
                <a:cs typeface="Roboto"/>
                <a:sym typeface="Roboto"/>
              </a:rPr>
              <a:t>Tags</a:t>
            </a:r>
            <a:endParaRPr sz="3000">
              <a:latin typeface="Roboto Thin"/>
              <a:ea typeface="Roboto Thin"/>
              <a:cs typeface="Roboto Thin"/>
              <a:sym typeface="Roboto Thin"/>
            </a:endParaRPr>
          </a:p>
        </p:txBody>
      </p:sp>
      <p:pic>
        <p:nvPicPr>
          <p:cNvPr id="788" name="Google Shape;788;p98"/>
          <p:cNvPicPr preferRelativeResize="0"/>
          <p:nvPr/>
        </p:nvPicPr>
        <p:blipFill rotWithShape="1">
          <a:blip r:embed="rId3">
            <a:alphaModFix/>
          </a:blip>
          <a:srcRect b="7149" l="0" r="55305" t="0"/>
          <a:stretch/>
        </p:blipFill>
        <p:spPr>
          <a:xfrm>
            <a:off x="3555467" y="1620579"/>
            <a:ext cx="2033075" cy="19023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0" name="Shape 170"/>
        <p:cNvGrpSpPr/>
        <p:nvPr/>
      </p:nvGrpSpPr>
      <p:grpSpPr>
        <a:xfrm>
          <a:off x="0" y="0"/>
          <a:ext cx="0" cy="0"/>
          <a:chOff x="0" y="0"/>
          <a:chExt cx="0" cy="0"/>
        </a:xfrm>
      </p:grpSpPr>
      <p:sp>
        <p:nvSpPr>
          <p:cNvPr id="171" name="Google Shape;171;p36"/>
          <p:cNvSpPr/>
          <p:nvPr/>
        </p:nvSpPr>
        <p:spPr>
          <a:xfrm>
            <a:off x="7843100" y="4628550"/>
            <a:ext cx="612600" cy="471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3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73" name="Google Shape;173;p36"/>
          <p:cNvPicPr preferRelativeResize="0"/>
          <p:nvPr/>
        </p:nvPicPr>
        <p:blipFill>
          <a:blip r:embed="rId3">
            <a:alphaModFix/>
          </a:blip>
          <a:stretch>
            <a:fillRect/>
          </a:stretch>
        </p:blipFill>
        <p:spPr>
          <a:xfrm>
            <a:off x="315687" y="427450"/>
            <a:ext cx="8512623" cy="4288600"/>
          </a:xfrm>
          <a:prstGeom prst="rect">
            <a:avLst/>
          </a:prstGeom>
          <a:noFill/>
          <a:ln>
            <a:noFill/>
          </a:ln>
        </p:spPr>
      </p:pic>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92" name="Shape 792"/>
        <p:cNvGrpSpPr/>
        <p:nvPr/>
      </p:nvGrpSpPr>
      <p:grpSpPr>
        <a:xfrm>
          <a:off x="0" y="0"/>
          <a:ext cx="0" cy="0"/>
          <a:chOff x="0" y="0"/>
          <a:chExt cx="0" cy="0"/>
        </a:xfrm>
      </p:grpSpPr>
      <p:sp>
        <p:nvSpPr>
          <p:cNvPr id="793" name="Google Shape;793;p9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794" name="Google Shape;794;p99"/>
          <p:cNvSpPr txBox="1"/>
          <p:nvPr/>
        </p:nvSpPr>
        <p:spPr>
          <a:xfrm>
            <a:off x="1220850" y="101850"/>
            <a:ext cx="6702300" cy="614400"/>
          </a:xfrm>
          <a:prstGeom prst="rect">
            <a:avLst/>
          </a:prstGeom>
          <a:noFill/>
          <a:ln>
            <a:noFill/>
          </a:ln>
        </p:spPr>
        <p:txBody>
          <a:bodyPr anchorCtr="0" anchor="t" bIns="91425" lIns="91425" spcFirstLastPara="1" rIns="91425" wrap="square" tIns="91425">
            <a:noAutofit/>
          </a:bodyPr>
          <a:lstStyle/>
          <a:p>
            <a:pPr indent="0" lvl="0" marL="0" rtl="0" algn="ctr">
              <a:lnSpc>
                <a:spcPct val="90000"/>
              </a:lnSpc>
              <a:spcBef>
                <a:spcPts val="0"/>
              </a:spcBef>
              <a:spcAft>
                <a:spcPts val="0"/>
              </a:spcAft>
              <a:buNone/>
            </a:pPr>
            <a:r>
              <a:rPr b="1" lang="en" sz="3000">
                <a:latin typeface="Roboto"/>
                <a:ea typeface="Roboto"/>
                <a:cs typeface="Roboto"/>
                <a:sym typeface="Roboto"/>
              </a:rPr>
              <a:t>Logs + Tags</a:t>
            </a:r>
            <a:endParaRPr sz="3000">
              <a:latin typeface="Roboto Thin"/>
              <a:ea typeface="Roboto Thin"/>
              <a:cs typeface="Roboto Thin"/>
              <a:sym typeface="Roboto Thin"/>
            </a:endParaRPr>
          </a:p>
        </p:txBody>
      </p:sp>
      <p:pic>
        <p:nvPicPr>
          <p:cNvPr id="795" name="Google Shape;795;p99"/>
          <p:cNvPicPr preferRelativeResize="0"/>
          <p:nvPr/>
        </p:nvPicPr>
        <p:blipFill rotWithShape="1">
          <a:blip r:embed="rId3">
            <a:alphaModFix/>
          </a:blip>
          <a:srcRect b="0" l="0" r="0" t="2714"/>
          <a:stretch/>
        </p:blipFill>
        <p:spPr>
          <a:xfrm>
            <a:off x="3338488" y="1467103"/>
            <a:ext cx="2467000" cy="2540598"/>
          </a:xfrm>
          <a:prstGeom prst="rect">
            <a:avLst/>
          </a:prstGeom>
          <a:noFill/>
          <a:ln>
            <a:noFill/>
          </a:ln>
        </p:spPr>
      </p:pic>
      <p:pic>
        <p:nvPicPr>
          <p:cNvPr id="796" name="Google Shape;796;p99"/>
          <p:cNvPicPr preferRelativeResize="0"/>
          <p:nvPr/>
        </p:nvPicPr>
        <p:blipFill rotWithShape="1">
          <a:blip r:embed="rId4">
            <a:alphaModFix/>
          </a:blip>
          <a:srcRect b="0" l="0" r="0" t="2056"/>
          <a:stretch/>
        </p:blipFill>
        <p:spPr>
          <a:xfrm>
            <a:off x="442512" y="1470050"/>
            <a:ext cx="2467000" cy="2502700"/>
          </a:xfrm>
          <a:prstGeom prst="rect">
            <a:avLst/>
          </a:prstGeom>
          <a:noFill/>
          <a:ln>
            <a:noFill/>
          </a:ln>
        </p:spPr>
      </p:pic>
      <p:pic>
        <p:nvPicPr>
          <p:cNvPr id="797" name="Google Shape;797;p99"/>
          <p:cNvPicPr preferRelativeResize="0"/>
          <p:nvPr/>
        </p:nvPicPr>
        <p:blipFill rotWithShape="1">
          <a:blip r:embed="rId5">
            <a:alphaModFix/>
          </a:blip>
          <a:srcRect b="1713" l="0" r="3390" t="1471"/>
          <a:stretch/>
        </p:blipFill>
        <p:spPr>
          <a:xfrm>
            <a:off x="6234469" y="1437931"/>
            <a:ext cx="2333181" cy="25624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9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9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01" name="Shape 801"/>
        <p:cNvGrpSpPr/>
        <p:nvPr/>
      </p:nvGrpSpPr>
      <p:grpSpPr>
        <a:xfrm>
          <a:off x="0" y="0"/>
          <a:ext cx="0" cy="0"/>
          <a:chOff x="0" y="0"/>
          <a:chExt cx="0" cy="0"/>
        </a:xfrm>
      </p:grpSpPr>
      <p:sp>
        <p:nvSpPr>
          <p:cNvPr id="802" name="Google Shape;802;p10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803" name="Google Shape;803;p100"/>
          <p:cNvSpPr txBox="1"/>
          <p:nvPr/>
        </p:nvSpPr>
        <p:spPr>
          <a:xfrm>
            <a:off x="1220850" y="101850"/>
            <a:ext cx="6702300" cy="614400"/>
          </a:xfrm>
          <a:prstGeom prst="rect">
            <a:avLst/>
          </a:prstGeom>
          <a:noFill/>
          <a:ln>
            <a:noFill/>
          </a:ln>
        </p:spPr>
        <p:txBody>
          <a:bodyPr anchorCtr="0" anchor="t" bIns="91425" lIns="91425" spcFirstLastPara="1" rIns="91425" wrap="square" tIns="91425">
            <a:noAutofit/>
          </a:bodyPr>
          <a:lstStyle/>
          <a:p>
            <a:pPr indent="0" lvl="0" marL="0" rtl="0" algn="ctr">
              <a:lnSpc>
                <a:spcPct val="90000"/>
              </a:lnSpc>
              <a:spcBef>
                <a:spcPts val="0"/>
              </a:spcBef>
              <a:spcAft>
                <a:spcPts val="0"/>
              </a:spcAft>
              <a:buNone/>
            </a:pPr>
            <a:r>
              <a:rPr b="1" lang="en" sz="3000">
                <a:latin typeface="Roboto"/>
                <a:ea typeface="Roboto"/>
                <a:cs typeface="Roboto"/>
                <a:sym typeface="Roboto"/>
              </a:rPr>
              <a:t>Logs + Tags</a:t>
            </a:r>
            <a:endParaRPr sz="3000">
              <a:latin typeface="Roboto Thin"/>
              <a:ea typeface="Roboto Thin"/>
              <a:cs typeface="Roboto Thin"/>
              <a:sym typeface="Roboto Thin"/>
            </a:endParaRPr>
          </a:p>
        </p:txBody>
      </p:sp>
      <p:pic>
        <p:nvPicPr>
          <p:cNvPr id="804" name="Google Shape;804;p100"/>
          <p:cNvPicPr preferRelativeResize="0"/>
          <p:nvPr/>
        </p:nvPicPr>
        <p:blipFill>
          <a:blip r:embed="rId3">
            <a:alphaModFix/>
          </a:blip>
          <a:stretch>
            <a:fillRect/>
          </a:stretch>
        </p:blipFill>
        <p:spPr>
          <a:xfrm>
            <a:off x="1220850" y="1595438"/>
            <a:ext cx="2457450" cy="1952625"/>
          </a:xfrm>
          <a:prstGeom prst="rect">
            <a:avLst/>
          </a:prstGeom>
          <a:noFill/>
          <a:ln>
            <a:noFill/>
          </a:ln>
        </p:spPr>
      </p:pic>
      <p:pic>
        <p:nvPicPr>
          <p:cNvPr id="805" name="Google Shape;805;p100"/>
          <p:cNvPicPr preferRelativeResize="0"/>
          <p:nvPr/>
        </p:nvPicPr>
        <p:blipFill rotWithShape="1">
          <a:blip r:embed="rId4">
            <a:alphaModFix/>
          </a:blip>
          <a:srcRect b="0" l="0" r="0" t="6393"/>
          <a:stretch/>
        </p:blipFill>
        <p:spPr>
          <a:xfrm>
            <a:off x="5194075" y="1661450"/>
            <a:ext cx="2583025" cy="12828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0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09" name="Shape 809"/>
        <p:cNvGrpSpPr/>
        <p:nvPr/>
      </p:nvGrpSpPr>
      <p:grpSpPr>
        <a:xfrm>
          <a:off x="0" y="0"/>
          <a:ext cx="0" cy="0"/>
          <a:chOff x="0" y="0"/>
          <a:chExt cx="0" cy="0"/>
        </a:xfrm>
      </p:grpSpPr>
      <p:sp>
        <p:nvSpPr>
          <p:cNvPr id="810" name="Google Shape;810;p101"/>
          <p:cNvSpPr/>
          <p:nvPr/>
        </p:nvSpPr>
        <p:spPr>
          <a:xfrm>
            <a:off x="0" y="0"/>
            <a:ext cx="9144000" cy="5143500"/>
          </a:xfrm>
          <a:prstGeom prst="rect">
            <a:avLst/>
          </a:prstGeom>
          <a:solidFill>
            <a:srgbClr val="D9D2E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1" name="Google Shape;811;p101"/>
          <p:cNvSpPr txBox="1"/>
          <p:nvPr/>
        </p:nvSpPr>
        <p:spPr>
          <a:xfrm>
            <a:off x="3163050" y="101850"/>
            <a:ext cx="2817900" cy="614400"/>
          </a:xfrm>
          <a:prstGeom prst="rect">
            <a:avLst/>
          </a:prstGeom>
          <a:noFill/>
          <a:ln>
            <a:noFill/>
          </a:ln>
        </p:spPr>
        <p:txBody>
          <a:bodyPr anchorCtr="0" anchor="t" bIns="91425" lIns="91425" spcFirstLastPara="1" rIns="91425" wrap="square" tIns="91425">
            <a:noAutofit/>
          </a:bodyPr>
          <a:lstStyle/>
          <a:p>
            <a:pPr indent="0" lvl="0" marL="0" rtl="0" algn="ctr">
              <a:lnSpc>
                <a:spcPct val="90000"/>
              </a:lnSpc>
              <a:spcBef>
                <a:spcPts val="0"/>
              </a:spcBef>
              <a:spcAft>
                <a:spcPts val="0"/>
              </a:spcAft>
              <a:buNone/>
            </a:pPr>
            <a:r>
              <a:rPr b="1" lang="en" sz="3000">
                <a:latin typeface="Roboto"/>
                <a:ea typeface="Roboto"/>
                <a:cs typeface="Roboto"/>
                <a:sym typeface="Roboto"/>
              </a:rPr>
              <a:t>Conclusion</a:t>
            </a:r>
            <a:endParaRPr sz="3000">
              <a:latin typeface="Roboto Thin"/>
              <a:ea typeface="Roboto Thin"/>
              <a:cs typeface="Roboto Thin"/>
              <a:sym typeface="Roboto Thin"/>
            </a:endParaRPr>
          </a:p>
        </p:txBody>
      </p:sp>
      <p:cxnSp>
        <p:nvCxnSpPr>
          <p:cNvPr id="812" name="Google Shape;812;p101"/>
          <p:cNvCxnSpPr/>
          <p:nvPr/>
        </p:nvCxnSpPr>
        <p:spPr>
          <a:xfrm>
            <a:off x="1513000" y="2282861"/>
            <a:ext cx="1772400" cy="0"/>
          </a:xfrm>
          <a:prstGeom prst="straightConnector1">
            <a:avLst/>
          </a:prstGeom>
          <a:noFill/>
          <a:ln cap="flat" cmpd="sng" w="38100">
            <a:solidFill>
              <a:srgbClr val="B45F06"/>
            </a:solidFill>
            <a:prstDash val="solid"/>
            <a:round/>
            <a:headEnd len="med" w="med" type="none"/>
            <a:tailEnd len="med" w="med" type="none"/>
          </a:ln>
        </p:spPr>
      </p:cxnSp>
      <p:sp>
        <p:nvSpPr>
          <p:cNvPr id="813" name="Google Shape;813;p101"/>
          <p:cNvSpPr txBox="1"/>
          <p:nvPr/>
        </p:nvSpPr>
        <p:spPr>
          <a:xfrm>
            <a:off x="1578100" y="2363861"/>
            <a:ext cx="1642200" cy="4968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2400">
                <a:solidFill>
                  <a:srgbClr val="B45F06"/>
                </a:solidFill>
                <a:latin typeface="Roboto"/>
                <a:ea typeface="Roboto"/>
                <a:cs typeface="Roboto"/>
                <a:sym typeface="Roboto"/>
              </a:rPr>
              <a:t>Bronze</a:t>
            </a:r>
            <a:endParaRPr b="1" sz="2400">
              <a:solidFill>
                <a:srgbClr val="B45F06"/>
              </a:solidFill>
              <a:latin typeface="Roboto"/>
              <a:ea typeface="Roboto"/>
              <a:cs typeface="Roboto"/>
              <a:sym typeface="Roboto"/>
            </a:endParaRPr>
          </a:p>
        </p:txBody>
      </p:sp>
      <p:cxnSp>
        <p:nvCxnSpPr>
          <p:cNvPr id="814" name="Google Shape;814;p101"/>
          <p:cNvCxnSpPr/>
          <p:nvPr/>
        </p:nvCxnSpPr>
        <p:spPr>
          <a:xfrm>
            <a:off x="3665750" y="2282861"/>
            <a:ext cx="1772400" cy="0"/>
          </a:xfrm>
          <a:prstGeom prst="straightConnector1">
            <a:avLst/>
          </a:prstGeom>
          <a:noFill/>
          <a:ln cap="flat" cmpd="sng" w="38100">
            <a:solidFill>
              <a:srgbClr val="999999"/>
            </a:solidFill>
            <a:prstDash val="solid"/>
            <a:round/>
            <a:headEnd len="med" w="med" type="none"/>
            <a:tailEnd len="med" w="med" type="none"/>
          </a:ln>
        </p:spPr>
      </p:cxnSp>
      <p:sp>
        <p:nvSpPr>
          <p:cNvPr id="815" name="Google Shape;815;p101"/>
          <p:cNvSpPr txBox="1"/>
          <p:nvPr/>
        </p:nvSpPr>
        <p:spPr>
          <a:xfrm>
            <a:off x="3730850" y="2363861"/>
            <a:ext cx="1642200" cy="4968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2400">
                <a:solidFill>
                  <a:srgbClr val="999999"/>
                </a:solidFill>
                <a:latin typeface="Roboto"/>
                <a:ea typeface="Roboto"/>
                <a:cs typeface="Roboto"/>
                <a:sym typeface="Roboto"/>
              </a:rPr>
              <a:t>Silver</a:t>
            </a:r>
            <a:endParaRPr b="1" sz="2400">
              <a:solidFill>
                <a:srgbClr val="999999"/>
              </a:solidFill>
              <a:latin typeface="Roboto"/>
              <a:ea typeface="Roboto"/>
              <a:cs typeface="Roboto"/>
              <a:sym typeface="Roboto"/>
            </a:endParaRPr>
          </a:p>
        </p:txBody>
      </p:sp>
      <p:cxnSp>
        <p:nvCxnSpPr>
          <p:cNvPr id="816" name="Google Shape;816;p101"/>
          <p:cNvCxnSpPr/>
          <p:nvPr/>
        </p:nvCxnSpPr>
        <p:spPr>
          <a:xfrm>
            <a:off x="5858600" y="2282861"/>
            <a:ext cx="1772400" cy="0"/>
          </a:xfrm>
          <a:prstGeom prst="straightConnector1">
            <a:avLst/>
          </a:prstGeom>
          <a:noFill/>
          <a:ln cap="flat" cmpd="sng" w="38100">
            <a:solidFill>
              <a:srgbClr val="E0A800"/>
            </a:solidFill>
            <a:prstDash val="solid"/>
            <a:round/>
            <a:headEnd len="med" w="med" type="none"/>
            <a:tailEnd len="med" w="med" type="none"/>
          </a:ln>
        </p:spPr>
      </p:cxnSp>
      <p:sp>
        <p:nvSpPr>
          <p:cNvPr id="817" name="Google Shape;817;p101"/>
          <p:cNvSpPr txBox="1"/>
          <p:nvPr/>
        </p:nvSpPr>
        <p:spPr>
          <a:xfrm>
            <a:off x="5923700" y="2363861"/>
            <a:ext cx="1642200" cy="4968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2400">
                <a:solidFill>
                  <a:srgbClr val="E0A800"/>
                </a:solidFill>
                <a:latin typeface="Roboto"/>
                <a:ea typeface="Roboto"/>
                <a:cs typeface="Roboto"/>
                <a:sym typeface="Roboto"/>
              </a:rPr>
              <a:t>Gold</a:t>
            </a:r>
            <a:endParaRPr b="1" sz="2400">
              <a:solidFill>
                <a:srgbClr val="E0A800"/>
              </a:solidFill>
              <a:latin typeface="Roboto"/>
              <a:ea typeface="Roboto"/>
              <a:cs typeface="Roboto"/>
              <a:sym typeface="Roboto"/>
            </a:endParaRPr>
          </a:p>
        </p:txBody>
      </p:sp>
      <p:sp>
        <p:nvSpPr>
          <p:cNvPr id="818" name="Google Shape;818;p101"/>
          <p:cNvSpPr txBox="1"/>
          <p:nvPr/>
        </p:nvSpPr>
        <p:spPr>
          <a:xfrm>
            <a:off x="166275" y="1914000"/>
            <a:ext cx="1125300" cy="7377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lang="en" sz="1800">
                <a:solidFill>
                  <a:schemeClr val="dk1"/>
                </a:solidFill>
                <a:latin typeface="Roboto Light"/>
                <a:ea typeface="Roboto Light"/>
                <a:cs typeface="Roboto Light"/>
                <a:sym typeface="Roboto Light"/>
              </a:rPr>
              <a:t>Data</a:t>
            </a:r>
            <a:br>
              <a:rPr lang="en" sz="1800">
                <a:solidFill>
                  <a:schemeClr val="dk1"/>
                </a:solidFill>
                <a:latin typeface="Roboto Light"/>
                <a:ea typeface="Roboto Light"/>
                <a:cs typeface="Roboto Light"/>
                <a:sym typeface="Roboto Light"/>
              </a:rPr>
            </a:br>
            <a:r>
              <a:rPr lang="en" sz="1800">
                <a:solidFill>
                  <a:schemeClr val="dk1"/>
                </a:solidFill>
                <a:latin typeface="Roboto Light"/>
                <a:ea typeface="Roboto Light"/>
                <a:cs typeface="Roboto Light"/>
                <a:sym typeface="Roboto Light"/>
              </a:rPr>
              <a:t>sources</a:t>
            </a:r>
            <a:endParaRPr sz="1800">
              <a:solidFill>
                <a:schemeClr val="dk1"/>
              </a:solidFill>
              <a:latin typeface="Roboto Light"/>
              <a:ea typeface="Roboto Light"/>
              <a:cs typeface="Roboto Light"/>
              <a:sym typeface="Roboto Light"/>
            </a:endParaRPr>
          </a:p>
        </p:txBody>
      </p:sp>
      <p:sp>
        <p:nvSpPr>
          <p:cNvPr id="819" name="Google Shape;819;p101"/>
          <p:cNvSpPr txBox="1"/>
          <p:nvPr/>
        </p:nvSpPr>
        <p:spPr>
          <a:xfrm>
            <a:off x="3378900" y="3471200"/>
            <a:ext cx="2386200" cy="7377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2400">
                <a:solidFill>
                  <a:srgbClr val="774AA4"/>
                </a:solidFill>
                <a:latin typeface="Roboto"/>
                <a:ea typeface="Roboto"/>
                <a:cs typeface="Roboto"/>
                <a:sym typeface="Roboto"/>
              </a:rPr>
              <a:t>Monitoring</a:t>
            </a:r>
            <a:endParaRPr b="1" sz="2400">
              <a:solidFill>
                <a:srgbClr val="774AA4"/>
              </a:solidFill>
              <a:latin typeface="Roboto"/>
              <a:ea typeface="Roboto"/>
              <a:cs typeface="Roboto"/>
              <a:sym typeface="Roboto"/>
            </a:endParaRPr>
          </a:p>
        </p:txBody>
      </p:sp>
      <p:sp>
        <p:nvSpPr>
          <p:cNvPr id="820" name="Google Shape;820;p10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cxnSp>
        <p:nvCxnSpPr>
          <p:cNvPr id="821" name="Google Shape;821;p101"/>
          <p:cNvCxnSpPr/>
          <p:nvPr/>
        </p:nvCxnSpPr>
        <p:spPr>
          <a:xfrm>
            <a:off x="231600" y="3402211"/>
            <a:ext cx="8680800" cy="3000"/>
          </a:xfrm>
          <a:prstGeom prst="straightConnector1">
            <a:avLst/>
          </a:prstGeom>
          <a:noFill/>
          <a:ln cap="flat" cmpd="sng" w="38100">
            <a:solidFill>
              <a:srgbClr val="774AA4"/>
            </a:solidFill>
            <a:prstDash val="solid"/>
            <a:round/>
            <a:headEnd len="med" w="med" type="none"/>
            <a:tailEnd len="med" w="med" type="none"/>
          </a:ln>
        </p:spPr>
      </p:cxnSp>
      <p:sp>
        <p:nvSpPr>
          <p:cNvPr id="822" name="Google Shape;822;p101"/>
          <p:cNvSpPr txBox="1"/>
          <p:nvPr/>
        </p:nvSpPr>
        <p:spPr>
          <a:xfrm>
            <a:off x="7757925" y="1914000"/>
            <a:ext cx="1284300" cy="7377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lang="en" sz="1800">
                <a:solidFill>
                  <a:schemeClr val="accent1"/>
                </a:solidFill>
                <a:latin typeface="Roboto Light"/>
                <a:ea typeface="Roboto Light"/>
                <a:cs typeface="Roboto Light"/>
                <a:sym typeface="Roboto Light"/>
              </a:rPr>
              <a:t>Load to data warehouse</a:t>
            </a:r>
            <a:endParaRPr sz="1800">
              <a:solidFill>
                <a:schemeClr val="accent1"/>
              </a:solidFill>
              <a:latin typeface="Roboto Light"/>
              <a:ea typeface="Roboto Light"/>
              <a:cs typeface="Roboto Light"/>
              <a:sym typeface="Roboto Ligh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12"/>
                                        </p:tgtEl>
                                        <p:attrNameLst>
                                          <p:attrName>style.visibility</p:attrName>
                                        </p:attrNameLst>
                                      </p:cBhvr>
                                      <p:to>
                                        <p:strVal val="visible"/>
                                      </p:to>
                                    </p:set>
                                    <p:animEffect filter="fade" transition="in">
                                      <p:cBhvr>
                                        <p:cTn dur="1000"/>
                                        <p:tgtEl>
                                          <p:spTgt spid="812"/>
                                        </p:tgtEl>
                                      </p:cBhvr>
                                    </p:animEffect>
                                  </p:childTnLst>
                                </p:cTn>
                              </p:par>
                              <p:par>
                                <p:cTn fill="hold" nodeType="withEffect" presetClass="entr" presetID="10" presetSubtype="0">
                                  <p:stCondLst>
                                    <p:cond delay="0"/>
                                  </p:stCondLst>
                                  <p:childTnLst>
                                    <p:set>
                                      <p:cBhvr>
                                        <p:cTn dur="1" fill="hold">
                                          <p:stCondLst>
                                            <p:cond delay="0"/>
                                          </p:stCondLst>
                                        </p:cTn>
                                        <p:tgtEl>
                                          <p:spTgt spid="813"/>
                                        </p:tgtEl>
                                        <p:attrNameLst>
                                          <p:attrName>style.visibility</p:attrName>
                                        </p:attrNameLst>
                                      </p:cBhvr>
                                      <p:to>
                                        <p:strVal val="visible"/>
                                      </p:to>
                                    </p:set>
                                    <p:animEffect filter="fade" transition="in">
                                      <p:cBhvr>
                                        <p:cTn dur="1000"/>
                                        <p:tgtEl>
                                          <p:spTgt spid="81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14"/>
                                        </p:tgtEl>
                                        <p:attrNameLst>
                                          <p:attrName>style.visibility</p:attrName>
                                        </p:attrNameLst>
                                      </p:cBhvr>
                                      <p:to>
                                        <p:strVal val="visible"/>
                                      </p:to>
                                    </p:set>
                                    <p:animEffect filter="fade" transition="in">
                                      <p:cBhvr>
                                        <p:cTn dur="1000"/>
                                        <p:tgtEl>
                                          <p:spTgt spid="814"/>
                                        </p:tgtEl>
                                      </p:cBhvr>
                                    </p:animEffect>
                                  </p:childTnLst>
                                </p:cTn>
                              </p:par>
                              <p:par>
                                <p:cTn fill="hold" nodeType="withEffect" presetClass="entr" presetID="10" presetSubtype="0">
                                  <p:stCondLst>
                                    <p:cond delay="0"/>
                                  </p:stCondLst>
                                  <p:childTnLst>
                                    <p:set>
                                      <p:cBhvr>
                                        <p:cTn dur="1" fill="hold">
                                          <p:stCondLst>
                                            <p:cond delay="0"/>
                                          </p:stCondLst>
                                        </p:cTn>
                                        <p:tgtEl>
                                          <p:spTgt spid="815"/>
                                        </p:tgtEl>
                                        <p:attrNameLst>
                                          <p:attrName>style.visibility</p:attrName>
                                        </p:attrNameLst>
                                      </p:cBhvr>
                                      <p:to>
                                        <p:strVal val="visible"/>
                                      </p:to>
                                    </p:set>
                                    <p:animEffect filter="fade" transition="in">
                                      <p:cBhvr>
                                        <p:cTn dur="1000"/>
                                        <p:tgtEl>
                                          <p:spTgt spid="81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16"/>
                                        </p:tgtEl>
                                        <p:attrNameLst>
                                          <p:attrName>style.visibility</p:attrName>
                                        </p:attrNameLst>
                                      </p:cBhvr>
                                      <p:to>
                                        <p:strVal val="visible"/>
                                      </p:to>
                                    </p:set>
                                    <p:animEffect filter="fade" transition="in">
                                      <p:cBhvr>
                                        <p:cTn dur="1000"/>
                                        <p:tgtEl>
                                          <p:spTgt spid="816"/>
                                        </p:tgtEl>
                                      </p:cBhvr>
                                    </p:animEffect>
                                  </p:childTnLst>
                                </p:cTn>
                              </p:par>
                              <p:par>
                                <p:cTn fill="hold" nodeType="withEffect" presetClass="entr" presetID="10" presetSubtype="0">
                                  <p:stCondLst>
                                    <p:cond delay="0"/>
                                  </p:stCondLst>
                                  <p:childTnLst>
                                    <p:set>
                                      <p:cBhvr>
                                        <p:cTn dur="1" fill="hold">
                                          <p:stCondLst>
                                            <p:cond delay="0"/>
                                          </p:stCondLst>
                                        </p:cTn>
                                        <p:tgtEl>
                                          <p:spTgt spid="817"/>
                                        </p:tgtEl>
                                        <p:attrNameLst>
                                          <p:attrName>style.visibility</p:attrName>
                                        </p:attrNameLst>
                                      </p:cBhvr>
                                      <p:to>
                                        <p:strVal val="visible"/>
                                      </p:to>
                                    </p:set>
                                    <p:animEffect filter="fade" transition="in">
                                      <p:cBhvr>
                                        <p:cTn dur="1000"/>
                                        <p:tgtEl>
                                          <p:spTgt spid="81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19"/>
                                        </p:tgtEl>
                                        <p:attrNameLst>
                                          <p:attrName>style.visibility</p:attrName>
                                        </p:attrNameLst>
                                      </p:cBhvr>
                                      <p:to>
                                        <p:strVal val="visible"/>
                                      </p:to>
                                    </p:set>
                                    <p:animEffect filter="fade" transition="in">
                                      <p:cBhvr>
                                        <p:cTn dur="1000"/>
                                        <p:tgtEl>
                                          <p:spTgt spid="819"/>
                                        </p:tgtEl>
                                      </p:cBhvr>
                                    </p:animEffect>
                                  </p:childTnLst>
                                </p:cTn>
                              </p:par>
                              <p:par>
                                <p:cTn fill="hold" nodeType="withEffect" presetClass="entr" presetID="10" presetSubtype="0">
                                  <p:stCondLst>
                                    <p:cond delay="0"/>
                                  </p:stCondLst>
                                  <p:childTnLst>
                                    <p:set>
                                      <p:cBhvr>
                                        <p:cTn dur="1" fill="hold">
                                          <p:stCondLst>
                                            <p:cond delay="0"/>
                                          </p:stCondLst>
                                        </p:cTn>
                                        <p:tgtEl>
                                          <p:spTgt spid="821"/>
                                        </p:tgtEl>
                                        <p:attrNameLst>
                                          <p:attrName>style.visibility</p:attrName>
                                        </p:attrNameLst>
                                      </p:cBhvr>
                                      <p:to>
                                        <p:strVal val="visible"/>
                                      </p:to>
                                    </p:set>
                                    <p:animEffect filter="fade" transition="in">
                                      <p:cBhvr>
                                        <p:cTn dur="1000"/>
                                        <p:tgtEl>
                                          <p:spTgt spid="82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26" name="Shape 826"/>
        <p:cNvGrpSpPr/>
        <p:nvPr/>
      </p:nvGrpSpPr>
      <p:grpSpPr>
        <a:xfrm>
          <a:off x="0" y="0"/>
          <a:ext cx="0" cy="0"/>
          <a:chOff x="0" y="0"/>
          <a:chExt cx="0" cy="0"/>
        </a:xfrm>
      </p:grpSpPr>
      <p:sp>
        <p:nvSpPr>
          <p:cNvPr id="827" name="Google Shape;827;p102"/>
          <p:cNvSpPr txBox="1"/>
          <p:nvPr/>
        </p:nvSpPr>
        <p:spPr>
          <a:xfrm>
            <a:off x="2764500" y="101850"/>
            <a:ext cx="3615000" cy="614400"/>
          </a:xfrm>
          <a:prstGeom prst="rect">
            <a:avLst/>
          </a:prstGeom>
          <a:noFill/>
          <a:ln>
            <a:noFill/>
          </a:ln>
        </p:spPr>
        <p:txBody>
          <a:bodyPr anchorCtr="0" anchor="t" bIns="91425" lIns="91425" spcFirstLastPara="1" rIns="91425" wrap="square" tIns="91425">
            <a:noAutofit/>
          </a:bodyPr>
          <a:lstStyle/>
          <a:p>
            <a:pPr indent="0" lvl="0" marL="0" rtl="0" algn="ctr">
              <a:lnSpc>
                <a:spcPct val="90000"/>
              </a:lnSpc>
              <a:spcBef>
                <a:spcPts val="0"/>
              </a:spcBef>
              <a:spcAft>
                <a:spcPts val="0"/>
              </a:spcAft>
              <a:buNone/>
            </a:pPr>
            <a:r>
              <a:rPr b="1" lang="en" sz="3000">
                <a:latin typeface="Roboto"/>
                <a:ea typeface="Roboto"/>
                <a:cs typeface="Roboto"/>
                <a:sym typeface="Roboto"/>
              </a:rPr>
              <a:t>We’re hiring!</a:t>
            </a:r>
            <a:endParaRPr sz="3000">
              <a:latin typeface="Roboto Thin"/>
              <a:ea typeface="Roboto Thin"/>
              <a:cs typeface="Roboto Thin"/>
              <a:sym typeface="Roboto Thin"/>
            </a:endParaRPr>
          </a:p>
        </p:txBody>
      </p:sp>
      <p:sp>
        <p:nvSpPr>
          <p:cNvPr id="828" name="Google Shape;828;p102"/>
          <p:cNvSpPr txBox="1"/>
          <p:nvPr/>
        </p:nvSpPr>
        <p:spPr>
          <a:xfrm>
            <a:off x="475950" y="1344225"/>
            <a:ext cx="8192100" cy="1693200"/>
          </a:xfrm>
          <a:prstGeom prst="rect">
            <a:avLst/>
          </a:prstGeom>
          <a:noFill/>
          <a:ln>
            <a:noFill/>
          </a:ln>
        </p:spPr>
        <p:txBody>
          <a:bodyPr anchorCtr="0" anchor="ctr" bIns="91425" lIns="91425" spcFirstLastPara="1" rIns="91425" wrap="square" tIns="91425">
            <a:noAutofit/>
          </a:bodyPr>
          <a:lstStyle/>
          <a:p>
            <a:pPr indent="0" lvl="0" marL="0" rtl="0" algn="ctr">
              <a:lnSpc>
                <a:spcPct val="150000"/>
              </a:lnSpc>
              <a:spcBef>
                <a:spcPts val="0"/>
              </a:spcBef>
              <a:spcAft>
                <a:spcPts val="0"/>
              </a:spcAft>
              <a:buNone/>
            </a:pPr>
            <a:r>
              <a:rPr lang="en" sz="2400">
                <a:solidFill>
                  <a:schemeClr val="dk1"/>
                </a:solidFill>
                <a:latin typeface="Roboto Light"/>
                <a:ea typeface="Roboto Light"/>
                <a:cs typeface="Roboto Light"/>
                <a:sym typeface="Roboto Light"/>
              </a:rPr>
              <a:t>Join us in building a first-class Analytics Data Pipeline</a:t>
            </a:r>
            <a:endParaRPr sz="2400">
              <a:solidFill>
                <a:schemeClr val="dk1"/>
              </a:solidFill>
              <a:latin typeface="Roboto Light"/>
              <a:ea typeface="Roboto Light"/>
              <a:cs typeface="Roboto Light"/>
              <a:sym typeface="Roboto Light"/>
            </a:endParaRPr>
          </a:p>
          <a:p>
            <a:pPr indent="0" lvl="0" marL="0" rtl="0" algn="ctr">
              <a:lnSpc>
                <a:spcPct val="150000"/>
              </a:lnSpc>
              <a:spcBef>
                <a:spcPts val="0"/>
              </a:spcBef>
              <a:spcAft>
                <a:spcPts val="0"/>
              </a:spcAft>
              <a:buNone/>
            </a:pPr>
            <a:r>
              <a:rPr lang="en" sz="2400">
                <a:solidFill>
                  <a:schemeClr val="dk1"/>
                </a:solidFill>
                <a:latin typeface="Roboto Medium"/>
                <a:ea typeface="Roboto Medium"/>
                <a:cs typeface="Roboto Medium"/>
                <a:sym typeface="Roboto Medium"/>
              </a:rPr>
              <a:t>datadoghq.com/careers</a:t>
            </a:r>
            <a:endParaRPr sz="2400">
              <a:solidFill>
                <a:schemeClr val="dk1"/>
              </a:solidFill>
              <a:latin typeface="Roboto Light"/>
              <a:ea typeface="Roboto Light"/>
              <a:cs typeface="Roboto Light"/>
              <a:sym typeface="Roboto Light"/>
            </a:endParaRPr>
          </a:p>
        </p:txBody>
      </p:sp>
      <p:sp>
        <p:nvSpPr>
          <p:cNvPr id="829" name="Google Shape;829;p10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830" name="Google Shape;830;p102"/>
          <p:cNvSpPr txBox="1"/>
          <p:nvPr/>
        </p:nvSpPr>
        <p:spPr>
          <a:xfrm>
            <a:off x="2410650" y="3500100"/>
            <a:ext cx="4322700" cy="8301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lang="en" sz="2400">
                <a:solidFill>
                  <a:schemeClr val="dk1"/>
                </a:solidFill>
                <a:latin typeface="Roboto Light"/>
                <a:ea typeface="Roboto Light"/>
                <a:cs typeface="Roboto Light"/>
                <a:sym typeface="Roboto Light"/>
              </a:rPr>
              <a:t>Swing by our booth</a:t>
            </a:r>
            <a:endParaRPr sz="2400">
              <a:solidFill>
                <a:schemeClr val="dk1"/>
              </a:solidFill>
              <a:latin typeface="Roboto Light"/>
              <a:ea typeface="Roboto Light"/>
              <a:cs typeface="Roboto Light"/>
              <a:sym typeface="Roboto Light"/>
            </a:endParaRPr>
          </a:p>
        </p:txBody>
      </p:sp>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34" name="Shape 834"/>
        <p:cNvGrpSpPr/>
        <p:nvPr/>
      </p:nvGrpSpPr>
      <p:grpSpPr>
        <a:xfrm>
          <a:off x="0" y="0"/>
          <a:ext cx="0" cy="0"/>
          <a:chOff x="0" y="0"/>
          <a:chExt cx="0" cy="0"/>
        </a:xfrm>
      </p:grpSpPr>
      <p:sp>
        <p:nvSpPr>
          <p:cNvPr id="835" name="Google Shape;835;p103"/>
          <p:cNvSpPr txBox="1"/>
          <p:nvPr/>
        </p:nvSpPr>
        <p:spPr>
          <a:xfrm>
            <a:off x="2820750" y="1204650"/>
            <a:ext cx="3502500" cy="2734200"/>
          </a:xfrm>
          <a:prstGeom prst="rect">
            <a:avLst/>
          </a:prstGeom>
          <a:noFill/>
          <a:ln>
            <a:noFill/>
          </a:ln>
        </p:spPr>
        <p:txBody>
          <a:bodyPr anchorCtr="0" anchor="t" bIns="91425" lIns="91425" spcFirstLastPara="1" rIns="91425" wrap="square" tIns="91425">
            <a:noAutofit/>
          </a:bodyPr>
          <a:lstStyle/>
          <a:p>
            <a:pPr indent="0" lvl="0" marL="0" rtl="0" algn="ctr">
              <a:lnSpc>
                <a:spcPct val="90000"/>
              </a:lnSpc>
              <a:spcBef>
                <a:spcPts val="0"/>
              </a:spcBef>
              <a:spcAft>
                <a:spcPts val="0"/>
              </a:spcAft>
              <a:buNone/>
            </a:pPr>
            <a:r>
              <a:rPr b="1" lang="en" sz="4800">
                <a:solidFill>
                  <a:srgbClr val="FFFFFF"/>
                </a:solidFill>
                <a:latin typeface="Roboto"/>
                <a:ea typeface="Roboto"/>
                <a:cs typeface="Roboto"/>
                <a:sym typeface="Roboto"/>
              </a:rPr>
              <a:t>Thank you!</a:t>
            </a:r>
            <a:endParaRPr b="1" sz="4800">
              <a:solidFill>
                <a:srgbClr val="FFFFFF"/>
              </a:solidFill>
              <a:latin typeface="Roboto"/>
              <a:ea typeface="Roboto"/>
              <a:cs typeface="Roboto"/>
              <a:sym typeface="Roboto"/>
            </a:endParaRPr>
          </a:p>
          <a:p>
            <a:pPr indent="0" lvl="0" marL="0" rtl="0" algn="ctr">
              <a:lnSpc>
                <a:spcPct val="90000"/>
              </a:lnSpc>
              <a:spcBef>
                <a:spcPts val="0"/>
              </a:spcBef>
              <a:spcAft>
                <a:spcPts val="0"/>
              </a:spcAft>
              <a:buNone/>
            </a:pPr>
            <a:r>
              <a:t/>
            </a:r>
            <a:endParaRPr b="1" sz="4800">
              <a:solidFill>
                <a:srgbClr val="FFFFFF"/>
              </a:solidFill>
              <a:latin typeface="Roboto"/>
              <a:ea typeface="Roboto"/>
              <a:cs typeface="Roboto"/>
              <a:sym typeface="Roboto"/>
            </a:endParaRPr>
          </a:p>
          <a:p>
            <a:pPr indent="0" lvl="0" marL="0" rtl="0" algn="ctr">
              <a:lnSpc>
                <a:spcPct val="90000"/>
              </a:lnSpc>
              <a:spcBef>
                <a:spcPts val="0"/>
              </a:spcBef>
              <a:spcAft>
                <a:spcPts val="0"/>
              </a:spcAft>
              <a:buNone/>
            </a:pPr>
            <a:r>
              <a:rPr b="1" lang="en" sz="3600">
                <a:solidFill>
                  <a:srgbClr val="FFFFFF"/>
                </a:solidFill>
                <a:latin typeface="Roboto"/>
                <a:ea typeface="Roboto"/>
                <a:cs typeface="Roboto"/>
                <a:sym typeface="Roboto"/>
              </a:rPr>
              <a:t>Questions? </a:t>
            </a:r>
            <a:endParaRPr sz="3600">
              <a:solidFill>
                <a:srgbClr val="FFFFFF"/>
              </a:solidFill>
              <a:latin typeface="Roboto Thin"/>
              <a:ea typeface="Roboto Thin"/>
              <a:cs typeface="Roboto Thin"/>
              <a:sym typeface="Roboto Thin"/>
            </a:endParaRPr>
          </a:p>
        </p:txBody>
      </p:sp>
      <p:sp>
        <p:nvSpPr>
          <p:cNvPr id="836" name="Google Shape;836;p10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837" name="Google Shape;837;p103"/>
          <p:cNvSpPr txBox="1"/>
          <p:nvPr/>
        </p:nvSpPr>
        <p:spPr>
          <a:xfrm>
            <a:off x="261900" y="4451175"/>
            <a:ext cx="2558700" cy="570900"/>
          </a:xfrm>
          <a:prstGeom prst="rect">
            <a:avLst/>
          </a:prstGeom>
          <a:noFill/>
          <a:ln>
            <a:noFill/>
          </a:ln>
        </p:spPr>
        <p:txBody>
          <a:bodyPr anchorCtr="0" anchor="b" bIns="91425" lIns="91425" spcFirstLastPara="1" rIns="91425" wrap="square" tIns="91425">
            <a:noAutofit/>
          </a:bodyPr>
          <a:lstStyle/>
          <a:p>
            <a:pPr indent="0" lvl="0" marL="0" rtl="0" algn="l">
              <a:lnSpc>
                <a:spcPct val="90000"/>
              </a:lnSpc>
              <a:spcBef>
                <a:spcPts val="0"/>
              </a:spcBef>
              <a:spcAft>
                <a:spcPts val="0"/>
              </a:spcAft>
              <a:buNone/>
            </a:pPr>
            <a:r>
              <a:rPr lang="en" sz="1800">
                <a:solidFill>
                  <a:schemeClr val="lt1"/>
                </a:solidFill>
                <a:latin typeface="Roboto Light"/>
                <a:ea typeface="Roboto Light"/>
                <a:cs typeface="Roboto Light"/>
                <a:sym typeface="Roboto Light"/>
              </a:rPr>
              <a:t>jm@datadoghq.com</a:t>
            </a:r>
            <a:endParaRPr sz="1800">
              <a:solidFill>
                <a:schemeClr val="lt1"/>
              </a:solidFill>
              <a:latin typeface="Roboto Light"/>
              <a:ea typeface="Roboto Light"/>
              <a:cs typeface="Roboto Light"/>
              <a:sym typeface="Roboto Light"/>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7" name="Shape 177"/>
        <p:cNvGrpSpPr/>
        <p:nvPr/>
      </p:nvGrpSpPr>
      <p:grpSpPr>
        <a:xfrm>
          <a:off x="0" y="0"/>
          <a:ext cx="0" cy="0"/>
          <a:chOff x="0" y="0"/>
          <a:chExt cx="0" cy="0"/>
        </a:xfrm>
      </p:grpSpPr>
      <p:sp>
        <p:nvSpPr>
          <p:cNvPr id="178" name="Google Shape;178;p37"/>
          <p:cNvSpPr/>
          <p:nvPr/>
        </p:nvSpPr>
        <p:spPr>
          <a:xfrm>
            <a:off x="7843100" y="4628550"/>
            <a:ext cx="612600" cy="471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3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80" name="Google Shape;180;p37"/>
          <p:cNvPicPr preferRelativeResize="0"/>
          <p:nvPr/>
        </p:nvPicPr>
        <p:blipFill rotWithShape="1">
          <a:blip r:embed="rId3">
            <a:alphaModFix/>
          </a:blip>
          <a:srcRect b="0" l="0" r="6603" t="1302"/>
          <a:stretch/>
        </p:blipFill>
        <p:spPr>
          <a:xfrm>
            <a:off x="225487" y="1155588"/>
            <a:ext cx="8693024" cy="283232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4" name="Shape 184"/>
        <p:cNvGrpSpPr/>
        <p:nvPr/>
      </p:nvGrpSpPr>
      <p:grpSpPr>
        <a:xfrm>
          <a:off x="0" y="0"/>
          <a:ext cx="0" cy="0"/>
          <a:chOff x="0" y="0"/>
          <a:chExt cx="0" cy="0"/>
        </a:xfrm>
      </p:grpSpPr>
      <p:sp>
        <p:nvSpPr>
          <p:cNvPr id="185" name="Google Shape;185;p38"/>
          <p:cNvSpPr txBox="1"/>
          <p:nvPr/>
        </p:nvSpPr>
        <p:spPr>
          <a:xfrm>
            <a:off x="2254550" y="107450"/>
            <a:ext cx="4563600" cy="614400"/>
          </a:xfrm>
          <a:prstGeom prst="rect">
            <a:avLst/>
          </a:prstGeom>
          <a:noFill/>
          <a:ln>
            <a:noFill/>
          </a:ln>
        </p:spPr>
        <p:txBody>
          <a:bodyPr anchorCtr="0" anchor="t" bIns="91425" lIns="91425" spcFirstLastPara="1" rIns="91425" wrap="square" tIns="91425">
            <a:noAutofit/>
          </a:bodyPr>
          <a:lstStyle/>
          <a:p>
            <a:pPr indent="0" lvl="0" marL="0" rtl="0" algn="ctr">
              <a:lnSpc>
                <a:spcPct val="90000"/>
              </a:lnSpc>
              <a:spcBef>
                <a:spcPts val="0"/>
              </a:spcBef>
              <a:spcAft>
                <a:spcPts val="0"/>
              </a:spcAft>
              <a:buNone/>
            </a:pPr>
            <a:r>
              <a:rPr b="1" lang="en" sz="3000">
                <a:solidFill>
                  <a:schemeClr val="dk1"/>
                </a:solidFill>
                <a:latin typeface="Roboto"/>
                <a:ea typeface="Roboto"/>
                <a:cs typeface="Roboto"/>
                <a:sym typeface="Roboto"/>
              </a:rPr>
              <a:t>Internal Analytics team</a:t>
            </a:r>
            <a:endParaRPr b="1" sz="3000">
              <a:latin typeface="Roboto"/>
              <a:ea typeface="Roboto"/>
              <a:cs typeface="Roboto"/>
              <a:sym typeface="Roboto"/>
            </a:endParaRPr>
          </a:p>
        </p:txBody>
      </p:sp>
      <p:sp>
        <p:nvSpPr>
          <p:cNvPr id="186" name="Google Shape;186;p38"/>
          <p:cNvSpPr txBox="1"/>
          <p:nvPr/>
        </p:nvSpPr>
        <p:spPr>
          <a:xfrm>
            <a:off x="401000" y="1285272"/>
            <a:ext cx="8270700" cy="3440100"/>
          </a:xfrm>
          <a:prstGeom prst="rect">
            <a:avLst/>
          </a:prstGeom>
          <a:noFill/>
          <a:ln>
            <a:noFill/>
          </a:ln>
        </p:spPr>
        <p:txBody>
          <a:bodyPr anchorCtr="0" anchor="ctr" bIns="91425" lIns="91425" spcFirstLastPara="1" rIns="91425" wrap="square" tIns="91425">
            <a:noAutofit/>
          </a:bodyPr>
          <a:lstStyle/>
          <a:p>
            <a:pPr indent="0" lvl="0" marL="0" rtl="0" algn="ctr">
              <a:lnSpc>
                <a:spcPct val="150000"/>
              </a:lnSpc>
              <a:spcBef>
                <a:spcPts val="0"/>
              </a:spcBef>
              <a:spcAft>
                <a:spcPts val="0"/>
              </a:spcAft>
              <a:buNone/>
            </a:pPr>
            <a:r>
              <a:rPr lang="en" sz="2800">
                <a:solidFill>
                  <a:schemeClr val="dk1"/>
                </a:solidFill>
                <a:latin typeface="Roboto"/>
                <a:ea typeface="Roboto"/>
                <a:cs typeface="Roboto"/>
                <a:sym typeface="Roboto"/>
              </a:rPr>
              <a:t>Provid</a:t>
            </a:r>
            <a:r>
              <a:rPr lang="en" sz="2800">
                <a:solidFill>
                  <a:schemeClr val="dk1"/>
                </a:solidFill>
                <a:latin typeface="Roboto"/>
                <a:ea typeface="Roboto"/>
                <a:cs typeface="Roboto"/>
                <a:sym typeface="Roboto"/>
              </a:rPr>
              <a:t>e</a:t>
            </a:r>
            <a:r>
              <a:rPr lang="en" sz="2800">
                <a:solidFill>
                  <a:schemeClr val="dk1"/>
                </a:solidFill>
                <a:latin typeface="Roboto Light"/>
                <a:ea typeface="Roboto Light"/>
                <a:cs typeface="Roboto Light"/>
                <a:sym typeface="Roboto Light"/>
              </a:rPr>
              <a:t> all other teams at Datadog with </a:t>
            </a:r>
            <a:br>
              <a:rPr lang="en" sz="2800">
                <a:solidFill>
                  <a:schemeClr val="dk1"/>
                </a:solidFill>
                <a:latin typeface="Roboto Light"/>
                <a:ea typeface="Roboto Light"/>
                <a:cs typeface="Roboto Light"/>
                <a:sym typeface="Roboto Light"/>
              </a:rPr>
            </a:br>
            <a:r>
              <a:rPr lang="en" sz="2800">
                <a:solidFill>
                  <a:schemeClr val="dk1"/>
                </a:solidFill>
                <a:latin typeface="Roboto"/>
                <a:ea typeface="Roboto"/>
                <a:cs typeface="Roboto"/>
                <a:sym typeface="Roboto"/>
              </a:rPr>
              <a:t>data</a:t>
            </a:r>
            <a:r>
              <a:rPr lang="en" sz="2800">
                <a:solidFill>
                  <a:schemeClr val="dk1"/>
                </a:solidFill>
                <a:latin typeface="Roboto Light"/>
                <a:ea typeface="Roboto Light"/>
                <a:cs typeface="Roboto Light"/>
                <a:sym typeface="Roboto Light"/>
              </a:rPr>
              <a:t> and </a:t>
            </a:r>
            <a:r>
              <a:rPr lang="en" sz="2800">
                <a:solidFill>
                  <a:schemeClr val="dk1"/>
                </a:solidFill>
                <a:latin typeface="Roboto"/>
                <a:ea typeface="Roboto"/>
                <a:cs typeface="Roboto"/>
                <a:sym typeface="Roboto"/>
              </a:rPr>
              <a:t>analytics</a:t>
            </a:r>
            <a:br>
              <a:rPr lang="en" sz="2800">
                <a:solidFill>
                  <a:schemeClr val="dk1"/>
                </a:solidFill>
                <a:latin typeface="Roboto Light"/>
                <a:ea typeface="Roboto Light"/>
                <a:cs typeface="Roboto Light"/>
                <a:sym typeface="Roboto Light"/>
              </a:rPr>
            </a:br>
            <a:r>
              <a:rPr lang="en" sz="2800">
                <a:solidFill>
                  <a:schemeClr val="dk1"/>
                </a:solidFill>
                <a:latin typeface="Roboto Light"/>
                <a:ea typeface="Roboto Light"/>
                <a:cs typeface="Roboto Light"/>
                <a:sym typeface="Roboto Light"/>
              </a:rPr>
              <a:t>to help them </a:t>
            </a:r>
            <a:r>
              <a:rPr lang="en" sz="2800">
                <a:solidFill>
                  <a:schemeClr val="dk1"/>
                </a:solidFill>
                <a:latin typeface="Roboto"/>
                <a:ea typeface="Roboto"/>
                <a:cs typeface="Roboto"/>
                <a:sym typeface="Roboto"/>
              </a:rPr>
              <a:t>answer questions</a:t>
            </a:r>
            <a:r>
              <a:rPr lang="en" sz="2800">
                <a:solidFill>
                  <a:schemeClr val="dk1"/>
                </a:solidFill>
                <a:latin typeface="Roboto Light"/>
                <a:ea typeface="Roboto Light"/>
                <a:cs typeface="Roboto Light"/>
                <a:sym typeface="Roboto Light"/>
              </a:rPr>
              <a:t> about </a:t>
            </a:r>
            <a:br>
              <a:rPr lang="en" sz="2800">
                <a:solidFill>
                  <a:schemeClr val="dk1"/>
                </a:solidFill>
                <a:latin typeface="Roboto Light"/>
                <a:ea typeface="Roboto Light"/>
                <a:cs typeface="Roboto Light"/>
                <a:sym typeface="Roboto Light"/>
              </a:rPr>
            </a:br>
            <a:r>
              <a:rPr lang="en" sz="2800">
                <a:solidFill>
                  <a:schemeClr val="dk1"/>
                </a:solidFill>
                <a:latin typeface="Roboto Light"/>
                <a:ea typeface="Roboto Light"/>
                <a:cs typeface="Roboto Light"/>
                <a:sym typeface="Roboto Light"/>
              </a:rPr>
              <a:t>business, operations &amp; product usage</a:t>
            </a:r>
            <a:endParaRPr sz="2800">
              <a:solidFill>
                <a:schemeClr val="dk1"/>
              </a:solidFill>
              <a:latin typeface="Roboto Light"/>
              <a:ea typeface="Roboto Light"/>
              <a:cs typeface="Roboto Light"/>
              <a:sym typeface="Roboto Light"/>
            </a:endParaRPr>
          </a:p>
        </p:txBody>
      </p:sp>
      <p:sp>
        <p:nvSpPr>
          <p:cNvPr id="187" name="Google Shape;187;p3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