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67" r:id="rId4"/>
    <p:sldMasterId id="214748366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384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 name="Google Shape;6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 name="Google Shape;6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Historically, there's a lag between research to production</a:t>
            </a:r>
            <a:r>
              <a:rPr lang="en-US"/>
              <a:t> - the tech transfer to take groundbreaking research into production at scale takes time. Often involves…</a:t>
            </a:r>
            <a:endParaRPr/>
          </a:p>
          <a:p>
            <a:pPr indent="-171450" lvl="1" marL="628650" marR="0" rtl="0" algn="l">
              <a:lnSpc>
                <a:spcPct val="100000"/>
              </a:lnSpc>
              <a:spcBef>
                <a:spcPts val="0"/>
              </a:spcBef>
              <a:spcAft>
                <a:spcPts val="0"/>
              </a:spcAft>
              <a:buClr>
                <a:schemeClr val="dk1"/>
              </a:buClr>
              <a:buSzPts val="1200"/>
              <a:buFont typeface="Arial"/>
              <a:buChar char="•"/>
            </a:pPr>
            <a:r>
              <a:rPr lang="en-US"/>
              <a:t>Step 1: Determine approach </a:t>
            </a:r>
            <a:endParaRPr/>
          </a:p>
          <a:p>
            <a:pPr indent="-171450" lvl="1" marL="628650" marR="0" rtl="0" algn="l">
              <a:lnSpc>
                <a:spcPct val="100000"/>
              </a:lnSpc>
              <a:spcBef>
                <a:spcPts val="0"/>
              </a:spcBef>
              <a:spcAft>
                <a:spcPts val="0"/>
              </a:spcAft>
              <a:buClr>
                <a:schemeClr val="dk1"/>
              </a:buClr>
              <a:buSzPts val="1200"/>
              <a:buFont typeface="Arial"/>
              <a:buChar char="•"/>
            </a:pPr>
            <a:r>
              <a:rPr lang="en-US"/>
              <a:t>Step 2: Prepare data</a:t>
            </a:r>
            <a:endParaRPr/>
          </a:p>
          <a:p>
            <a:pPr indent="-171450" lvl="1" marL="628650" rtl="0" algn="l">
              <a:spcBef>
                <a:spcPts val="0"/>
              </a:spcBef>
              <a:spcAft>
                <a:spcPts val="0"/>
              </a:spcAft>
              <a:buClr>
                <a:schemeClr val="dk1"/>
              </a:buClr>
              <a:buSzPts val="1200"/>
              <a:buFont typeface="Arial"/>
              <a:buChar char="•"/>
            </a:pPr>
            <a:r>
              <a:rPr lang="en-US"/>
              <a:t>Step 3: Build &amp; Train model</a:t>
            </a:r>
            <a:endParaRPr/>
          </a:p>
          <a:p>
            <a:pPr indent="-171450" lvl="1" marL="628650" rtl="0" algn="l">
              <a:spcBef>
                <a:spcPts val="0"/>
              </a:spcBef>
              <a:spcAft>
                <a:spcPts val="0"/>
              </a:spcAft>
              <a:buClr>
                <a:schemeClr val="dk1"/>
              </a:buClr>
              <a:buSzPts val="1200"/>
              <a:buFont typeface="Arial"/>
              <a:buChar char="•"/>
            </a:pPr>
            <a:r>
              <a:rPr lang="en-US"/>
              <a:t>Step 4: Transfer proven model to production environment</a:t>
            </a:r>
            <a:endParaRPr/>
          </a:p>
          <a:p>
            <a:pPr indent="-171450" lvl="1" marL="628650" rtl="0" algn="l">
              <a:spcBef>
                <a:spcPts val="0"/>
              </a:spcBef>
              <a:spcAft>
                <a:spcPts val="0"/>
              </a:spcAft>
              <a:buClr>
                <a:schemeClr val="dk1"/>
              </a:buClr>
              <a:buSzPts val="1200"/>
              <a:buFont typeface="Arial"/>
              <a:buChar char="•"/>
            </a:pPr>
            <a:r>
              <a:rPr lang="en-US"/>
              <a:t>Step 5: Deploy and scale</a:t>
            </a:r>
            <a:endParaRPr/>
          </a:p>
          <a:p>
            <a:pPr indent="-171450" lvl="0" marL="171450" rtl="0" algn="l">
              <a:spcBef>
                <a:spcPts val="0"/>
              </a:spcBef>
              <a:spcAft>
                <a:spcPts val="0"/>
              </a:spcAft>
              <a:buClr>
                <a:schemeClr val="dk1"/>
              </a:buClr>
              <a:buSzPts val="1200"/>
              <a:buFont typeface="Arial"/>
              <a:buChar char="•"/>
            </a:pPr>
            <a:r>
              <a:rPr lang="en-US"/>
              <a:t>Good news is, this gap is shrinking. Taking a newly trained model and run it in a production environment at scale used to take years, and now can be done in months or even weeks in some instance.</a:t>
            </a:r>
            <a:endParaRPr/>
          </a:p>
          <a:p>
            <a:pPr indent="-171450" lvl="1" marL="628650" rtl="0" algn="l">
              <a:spcBef>
                <a:spcPts val="0"/>
              </a:spcBef>
              <a:spcAft>
                <a:spcPts val="0"/>
              </a:spcAft>
              <a:buClr>
                <a:schemeClr val="dk1"/>
              </a:buClr>
              <a:buSzPts val="1200"/>
              <a:buFont typeface="Arial"/>
              <a:buChar char="•"/>
            </a:pPr>
            <a:r>
              <a:rPr lang="en-US"/>
              <a:t>e.g. Unsupervised translation work from FAIR, will be used in production at FB this year.</a:t>
            </a:r>
            <a:endParaRPr/>
          </a:p>
          <a:p>
            <a:pPr indent="-171450" lvl="0" marL="171450" rtl="0" algn="l">
              <a:spcBef>
                <a:spcPts val="0"/>
              </a:spcBef>
              <a:spcAft>
                <a:spcPts val="0"/>
              </a:spcAft>
              <a:buClr>
                <a:schemeClr val="dk1"/>
              </a:buClr>
              <a:buSzPts val="1200"/>
              <a:buFont typeface="Arial"/>
              <a:buChar char="•"/>
            </a:pPr>
            <a:r>
              <a:rPr lang="en-US"/>
              <a:t>While progress has been made, there's more to be done. Closing the gap is an opportunity to significantly accelerate / increase AI's positive impact on the world</a:t>
            </a:r>
            <a:endParaRPr/>
          </a:p>
          <a:p>
            <a:pPr indent="-171450" lvl="1" marL="628650" rtl="0" algn="l">
              <a:spcBef>
                <a:spcPts val="0"/>
              </a:spcBef>
              <a:spcAft>
                <a:spcPts val="0"/>
              </a:spcAft>
              <a:buClr>
                <a:schemeClr val="dk1"/>
              </a:buClr>
              <a:buSzPts val="1200"/>
              <a:buFont typeface="Arial"/>
              <a:buChar char="•"/>
            </a:pPr>
            <a:r>
              <a:rPr lang="en-US"/>
              <a:t>This is essential as we depend more and more on AI, and quickly deploying fresher models becomes business-critical - for example to address challenges like content moderation, accessibility, digital security, medical imaging / healthcare generally, productivity, etc</a:t>
            </a:r>
            <a:endParaRPr/>
          </a:p>
          <a:p>
            <a:pPr indent="-171450" lvl="0" marL="171450" rtl="0" algn="l">
              <a:spcBef>
                <a:spcPts val="0"/>
              </a:spcBef>
              <a:spcAft>
                <a:spcPts val="0"/>
              </a:spcAft>
              <a:buClr>
                <a:schemeClr val="dk1"/>
              </a:buClr>
              <a:buSzPts val="1200"/>
              <a:buFont typeface="Arial"/>
              <a:buChar char="•"/>
            </a:pPr>
            <a:r>
              <a:rPr lang="en-US"/>
              <a:t>We believe that by minimizing/eliminating the difficulty of tech transfer, we can encourage more experimentation and progress the field faster, allowing a system created in research and can be brought to production in weeks/days</a:t>
            </a:r>
            <a:endParaRPr/>
          </a:p>
          <a:p>
            <a:pPr indent="0" lvl="0" marL="0" rtl="0" algn="l">
              <a:spcBef>
                <a:spcPts val="0"/>
              </a:spcBef>
              <a:spcAft>
                <a:spcPts val="0"/>
              </a:spcAft>
              <a:buNone/>
            </a:pPr>
            <a:r>
              <a:t/>
            </a:r>
            <a:endParaRPr/>
          </a:p>
        </p:txBody>
      </p:sp>
      <p:sp>
        <p:nvSpPr>
          <p:cNvPr id="226" name="Google Shape;226;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Google Shape;27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To get there, </a:t>
            </a:r>
            <a:r>
              <a:rPr b="1" lang="en-US"/>
              <a:t>we need a better path to quickly bring innovations from research to production</a:t>
            </a:r>
            <a:r>
              <a:rPr lang="en-US"/>
              <a:t>. As FAIR and other researchers push the state of the art, we want to ensure everyone can benefit from the latest advancements:</a:t>
            </a:r>
            <a:endParaRPr/>
          </a:p>
          <a:p>
            <a:pPr indent="-171450" lvl="1" marL="628650" rtl="0" algn="l">
              <a:spcBef>
                <a:spcPts val="0"/>
              </a:spcBef>
              <a:spcAft>
                <a:spcPts val="0"/>
              </a:spcAft>
              <a:buClr>
                <a:schemeClr val="dk1"/>
              </a:buClr>
              <a:buSzPts val="1200"/>
              <a:buFont typeface="Arial"/>
              <a:buChar char="•"/>
            </a:pPr>
            <a:r>
              <a:rPr lang="en-US"/>
              <a:t>When joined FB, had different systems for research and production:</a:t>
            </a:r>
            <a:endParaRPr/>
          </a:p>
        </p:txBody>
      </p:sp>
      <p:sp>
        <p:nvSpPr>
          <p:cNvPr id="278" name="Google Shape;278;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PyTorch</a:t>
            </a:r>
            <a:r>
              <a:rPr lang="en-US"/>
              <a:t> for research - flexibility and ease-of-use made this popular with the research community early on - thousands of repos using PyTorch. It's well suited for experimentation because of its Python-first design and imperative front-end that makes building and debugging easier.</a:t>
            </a:r>
            <a:endParaRPr/>
          </a:p>
          <a:p>
            <a:pPr indent="0" lvl="0" marL="0" rtl="0" algn="l">
              <a:spcBef>
                <a:spcPts val="0"/>
              </a:spcBef>
              <a:spcAft>
                <a:spcPts val="0"/>
              </a:spcAft>
              <a:buNone/>
            </a:pPr>
            <a:r>
              <a:t/>
            </a:r>
            <a:endParaRPr/>
          </a:p>
        </p:txBody>
      </p:sp>
      <p:sp>
        <p:nvSpPr>
          <p:cNvPr id="290" name="Google Shape;290;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2" marL="1085850" rtl="0" algn="l">
              <a:spcBef>
                <a:spcPts val="0"/>
              </a:spcBef>
              <a:spcAft>
                <a:spcPts val="0"/>
              </a:spcAft>
              <a:buClr>
                <a:schemeClr val="dk1"/>
              </a:buClr>
              <a:buSzPts val="1200"/>
              <a:buFont typeface="Arial"/>
              <a:buChar char="•"/>
            </a:pPr>
            <a:r>
              <a:rPr b="1" lang="en-US"/>
              <a:t>ONNX</a:t>
            </a:r>
            <a:r>
              <a:rPr lang="en-US"/>
              <a:t> - we partnered with technology leaders to create an open standard for representing deep learning models. ONNX allowed us to port models trained in PyTorch to other frameworks and platforms for production deployment, and generally makes AI development tools more interoperable.</a:t>
            </a:r>
            <a:endParaRPr/>
          </a:p>
          <a:p>
            <a:pPr indent="0" lvl="0" marL="0" rtl="0" algn="l">
              <a:spcBef>
                <a:spcPts val="0"/>
              </a:spcBef>
              <a:spcAft>
                <a:spcPts val="0"/>
              </a:spcAft>
              <a:buNone/>
            </a:pPr>
            <a:r>
              <a:t/>
            </a:r>
            <a:endParaRPr/>
          </a:p>
        </p:txBody>
      </p:sp>
      <p:sp>
        <p:nvSpPr>
          <p:cNvPr id="299" name="Google Shape;299;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2" marL="1085850" rtl="0" algn="l">
              <a:spcBef>
                <a:spcPts val="0"/>
              </a:spcBef>
              <a:spcAft>
                <a:spcPts val="0"/>
              </a:spcAft>
              <a:buClr>
                <a:schemeClr val="dk1"/>
              </a:buClr>
              <a:buSzPts val="1200"/>
              <a:buFont typeface="Arial"/>
              <a:buChar char="•"/>
            </a:pPr>
            <a:r>
              <a:rPr b="1" lang="en-US"/>
              <a:t>Caffe2</a:t>
            </a:r>
            <a:r>
              <a:rPr lang="en-US"/>
              <a:t> for production - another open source framework that is highly optimized for large scale production across data centers and mobile devices - this was the framework that powered many experiences on Facebook from automatic translations to camera effects. This tech is powering 300T predictions a day.</a:t>
            </a:r>
            <a:endParaRPr/>
          </a:p>
          <a:p>
            <a:pPr indent="0" lvl="0" marL="0" rtl="0" algn="l">
              <a:spcBef>
                <a:spcPts val="0"/>
              </a:spcBef>
              <a:spcAft>
                <a:spcPts val="0"/>
              </a:spcAft>
              <a:buNone/>
            </a:pPr>
            <a:r>
              <a:t/>
            </a:r>
            <a:endParaRPr/>
          </a:p>
        </p:txBody>
      </p:sp>
      <p:sp>
        <p:nvSpPr>
          <p:cNvPr id="308" name="Google Shape;308;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1" marL="628650" rtl="0" algn="l">
              <a:spcBef>
                <a:spcPts val="0"/>
              </a:spcBef>
              <a:spcAft>
                <a:spcPts val="0"/>
              </a:spcAft>
              <a:buClr>
                <a:schemeClr val="dk1"/>
              </a:buClr>
              <a:buSzPts val="1200"/>
              <a:buFont typeface="Arial"/>
              <a:buChar char="•"/>
            </a:pPr>
            <a:r>
              <a:rPr lang="en-US"/>
              <a:t>Each of these tools were optimized for different constraints/needs for each stage of development, with the side effect being that, bringing research to production tended to be long and difficult.</a:t>
            </a:r>
            <a:endParaRPr/>
          </a:p>
          <a:p>
            <a:pPr indent="-171450" lvl="2" marL="1085850" rtl="0" algn="l">
              <a:spcBef>
                <a:spcPts val="0"/>
              </a:spcBef>
              <a:spcAft>
                <a:spcPts val="0"/>
              </a:spcAft>
              <a:buClr>
                <a:schemeClr val="dk1"/>
              </a:buClr>
              <a:buSzPts val="1200"/>
              <a:buFont typeface="Arial"/>
              <a:buChar char="•"/>
            </a:pPr>
            <a:r>
              <a:rPr lang="en-US"/>
              <a:t>Anecdote / example of challenges bringing research to production in the past? e.g. time it takes to port a model from PT to Caffe2, or not having a C++ environment for PT for production needs, Caffe2's declarative graph not being great for experimentation, etc. </a:t>
            </a:r>
            <a:endParaRPr/>
          </a:p>
          <a:p>
            <a:pPr indent="-171450" lvl="1" marL="628650" rtl="0" algn="l">
              <a:spcBef>
                <a:spcPts val="0"/>
              </a:spcBef>
              <a:spcAft>
                <a:spcPts val="0"/>
              </a:spcAft>
              <a:buClr>
                <a:schemeClr val="dk1"/>
              </a:buClr>
              <a:buSzPts val="1200"/>
              <a:buFont typeface="Arial"/>
              <a:buChar char="•"/>
            </a:pPr>
            <a:r>
              <a:rPr lang="en-US"/>
              <a:t>A unified, modular framework that can be leveraged across platforms and seamlessly transition between exploration and deployment is essential to further compressing the time needed to go from research to production</a:t>
            </a:r>
            <a:endParaRPr/>
          </a:p>
          <a:p>
            <a:pPr indent="0" lvl="0" marL="0" rtl="0" algn="l">
              <a:spcBef>
                <a:spcPts val="0"/>
              </a:spcBef>
              <a:spcAft>
                <a:spcPts val="0"/>
              </a:spcAft>
              <a:buNone/>
            </a:pPr>
            <a:r>
              <a:t/>
            </a:r>
            <a:endParaRPr/>
          </a:p>
        </p:txBody>
      </p:sp>
      <p:sp>
        <p:nvSpPr>
          <p:cNvPr id="317" name="Google Shape;317;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With PyTorch 1.0, we're taking the first major step</a:t>
            </a:r>
            <a:r>
              <a:rPr lang="en-US"/>
              <a:t> towards providing a unified, end-to-end framework that is designed to shrink/minimize the lag from research to production.</a:t>
            </a:r>
            <a:endParaRPr/>
          </a:p>
          <a:p>
            <a:pPr indent="-171450" lvl="1" marL="628650" rtl="0" algn="l">
              <a:spcBef>
                <a:spcPts val="0"/>
              </a:spcBef>
              <a:spcAft>
                <a:spcPts val="0"/>
              </a:spcAft>
              <a:buClr>
                <a:schemeClr val="dk1"/>
              </a:buClr>
              <a:buSzPts val="1200"/>
              <a:buFont typeface="Arial"/>
              <a:buChar char="•"/>
            </a:pPr>
            <a:r>
              <a:rPr lang="en-US"/>
              <a:t>PyTorch 1.0 unifies the tools I just spoke about [PyTorch, ONNX, Caffe2] to provide a seamless workflow from research and flexible experimentation to robust production deployments at scale </a:t>
            </a:r>
            <a:endParaRPr/>
          </a:p>
        </p:txBody>
      </p:sp>
      <p:sp>
        <p:nvSpPr>
          <p:cNvPr id="332" name="Google Shape;332;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2" name="Shape 342"/>
        <p:cNvGrpSpPr/>
        <p:nvPr/>
      </p:nvGrpSpPr>
      <p:grpSpPr>
        <a:xfrm>
          <a:off x="0" y="0"/>
          <a:ext cx="0" cy="0"/>
          <a:chOff x="0" y="0"/>
          <a:chExt cx="0" cy="0"/>
        </a:xfrm>
      </p:grpSpPr>
      <p:sp>
        <p:nvSpPr>
          <p:cNvPr id="343" name="Google Shape;343;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7" name="Shape 347"/>
        <p:cNvGrpSpPr/>
        <p:nvPr/>
      </p:nvGrpSpPr>
      <p:grpSpPr>
        <a:xfrm>
          <a:off x="0" y="0"/>
          <a:ext cx="0" cy="0"/>
          <a:chOff x="0" y="0"/>
          <a:chExt cx="0" cy="0"/>
        </a:xfrm>
      </p:grpSpPr>
      <p:sp>
        <p:nvSpPr>
          <p:cNvPr id="348" name="Google Shape;34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chemeClr val="dk1"/>
              </a:buClr>
              <a:buSzPts val="1200"/>
              <a:buFont typeface="Arial"/>
              <a:buChar char="•"/>
            </a:pPr>
            <a:r>
              <a:rPr lang="en-US"/>
              <a:t>It is an open and accessible platform that enables developers to push the state of the art in research, but also quickly scale to solve business needs</a:t>
            </a:r>
            <a:endParaRPr/>
          </a:p>
          <a:p>
            <a:pPr indent="0" lvl="0" marL="0" rtl="0" algn="l">
              <a:spcBef>
                <a:spcPts val="0"/>
              </a:spcBef>
              <a:spcAft>
                <a:spcPts val="0"/>
              </a:spcAft>
              <a:buNone/>
            </a:pPr>
            <a:r>
              <a:t/>
            </a:r>
            <a:endParaRPr/>
          </a:p>
        </p:txBody>
      </p:sp>
      <p:sp>
        <p:nvSpPr>
          <p:cNvPr id="350" name="Google Shape;350;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Google Shape;7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 name="Google Shape;7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 name="Google Shape;7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4" name="Shape 354"/>
        <p:cNvGrpSpPr/>
        <p:nvPr/>
      </p:nvGrpSpPr>
      <p:grpSpPr>
        <a:xfrm>
          <a:off x="0" y="0"/>
          <a:ext cx="0" cy="0"/>
          <a:chOff x="0" y="0"/>
          <a:chExt cx="0" cy="0"/>
        </a:xfrm>
      </p:grpSpPr>
      <p:sp>
        <p:nvSpPr>
          <p:cNvPr id="355" name="Google Shape;35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PyTorch established itself as a flexible modeling environment which is great for research and prototyping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However, when the idea is working, scaling it up to a larger dataset or tricky deployment environment is often a hassle.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With PyTorch 1 we want to expose all high-performance building blocks necessary for optimizing the model within the same familiar programming environment.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functionality is opt-in – you’re free to use regular PyTorch for experimentation and then follow necessary tweaking and refactoring step to leverage perf improvements if you need them. Our goal is to make this process as smooth as possible.</a:t>
            </a:r>
            <a:endParaRPr/>
          </a:p>
        </p:txBody>
      </p:sp>
      <p:sp>
        <p:nvSpPr>
          <p:cNvPr id="357" name="Google Shape;357;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4" name="Shape 364"/>
        <p:cNvGrpSpPr/>
        <p:nvPr/>
      </p:nvGrpSpPr>
      <p:grpSpPr>
        <a:xfrm>
          <a:off x="0" y="0"/>
          <a:ext cx="0" cy="0"/>
          <a:chOff x="0" y="0"/>
          <a:chExt cx="0" cy="0"/>
        </a:xfrm>
      </p:grpSpPr>
      <p:sp>
        <p:nvSpPr>
          <p:cNvPr id="365" name="Google Shape;36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What does bringing to production actually mean? Production systems often bring several constraints:</a:t>
            </a:r>
            <a:endParaRPr/>
          </a:p>
          <a:p>
            <a:pPr indent="-171450" lvl="0" marL="171450" rtl="0" algn="l">
              <a:spcBef>
                <a:spcPts val="0"/>
              </a:spcBef>
              <a:spcAft>
                <a:spcPts val="0"/>
              </a:spcAft>
              <a:buClr>
                <a:schemeClr val="dk1"/>
              </a:buClr>
              <a:buSzPts val="1200"/>
              <a:buFont typeface="Calibri"/>
              <a:buChar char="-"/>
            </a:pPr>
            <a:r>
              <a:rPr lang="en-US"/>
              <a:t>Hardware efficiency – many environment have very tight latency constraints, also at large scale underutilizing the hardware can significantly increase the cost </a:t>
            </a:r>
            <a:endParaRPr/>
          </a:p>
          <a:p>
            <a:pPr indent="-171450" lvl="0" marL="171450" rtl="0" algn="l">
              <a:spcBef>
                <a:spcPts val="0"/>
              </a:spcBef>
              <a:spcAft>
                <a:spcPts val="0"/>
              </a:spcAft>
              <a:buClr>
                <a:schemeClr val="dk1"/>
              </a:buClr>
              <a:buSzPts val="1200"/>
              <a:buFont typeface="Calibri"/>
              <a:buChar char="-"/>
            </a:pPr>
            <a:r>
              <a:rPr lang="en-US"/>
              <a:t>Scalability – running bigger datasets in training or millions of inferences per second with multiple models in inference</a:t>
            </a:r>
            <a:endParaRPr/>
          </a:p>
          <a:p>
            <a:pPr indent="-171450" lvl="0" marL="171450" rtl="0" algn="l">
              <a:spcBef>
                <a:spcPts val="0"/>
              </a:spcBef>
              <a:spcAft>
                <a:spcPts val="0"/>
              </a:spcAft>
              <a:buClr>
                <a:schemeClr val="dk1"/>
              </a:buClr>
              <a:buSzPts val="1200"/>
              <a:buFont typeface="Calibri"/>
              <a:buChar char="-"/>
            </a:pPr>
            <a:r>
              <a:rPr lang="en-US"/>
              <a:t>Platform constraints – NN models often need to be deployed within the target  process with a lot of interdependence with the surrounding application or service. These constraints are particularly acute when deploying to the mobile devices.</a:t>
            </a:r>
            <a:endParaRPr/>
          </a:p>
        </p:txBody>
      </p:sp>
      <p:sp>
        <p:nvSpPr>
          <p:cNvPr id="367" name="Google Shape;367;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6" name="Shape 376"/>
        <p:cNvGrpSpPr/>
        <p:nvPr/>
      </p:nvGrpSpPr>
      <p:grpSpPr>
        <a:xfrm>
          <a:off x="0" y="0"/>
          <a:ext cx="0" cy="0"/>
          <a:chOff x="0" y="0"/>
          <a:chExt cx="0" cy="0"/>
        </a:xfrm>
      </p:grpSpPr>
      <p:sp>
        <p:nvSpPr>
          <p:cNvPr id="377" name="Google Shape;37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Luckily, we’re not starting from scratch. As you know over the past several years Facebook developed Caffe2 deep learning framework with uncompromising focus on performance. For several years Caffe2 backend powered FB production use cases from the datacenter to more than a billion of mobile devices.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We’re viewing PyTorch 1.0 evolution as an ability to bring high-performance components and best practices we learnt to the broader community and expose them through the familiar PyTorch frontend.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Let’s take a look at some of the features that are part of PyTorch 1, but also stay tuned for integration of more high-perf  components in future releases</a:t>
            </a:r>
            <a:endParaRPr/>
          </a:p>
        </p:txBody>
      </p:sp>
      <p:sp>
        <p:nvSpPr>
          <p:cNvPr id="379" name="Google Shape;379;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7" name="Shape 387"/>
        <p:cNvGrpSpPr/>
        <p:nvPr/>
      </p:nvGrpSpPr>
      <p:grpSpPr>
        <a:xfrm>
          <a:off x="0" y="0"/>
          <a:ext cx="0" cy="0"/>
          <a:chOff x="0" y="0"/>
          <a:chExt cx="0" cy="0"/>
        </a:xfrm>
      </p:grpSpPr>
      <p:sp>
        <p:nvSpPr>
          <p:cNvPr id="388" name="Google Shape;38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Google Shape;389;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When running at scale of thousands of servers one doesn’t want to leave performance on the table.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PyTorch 1 leverages best vendor libraries like Cudnn and MKL-DNN. We also invested a lot of effort into optimizing core tensor operations – so expect stuff to run faster.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Going forward we will continue to expose best of Caffe2 kernels in PyTorch operator library.</a:t>
            </a:r>
            <a:endParaRPr/>
          </a:p>
        </p:txBody>
      </p:sp>
      <p:sp>
        <p:nvSpPr>
          <p:cNvPr id="390" name="Google Shape;390;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7" name="Shape 397"/>
        <p:cNvGrpSpPr/>
        <p:nvPr/>
      </p:nvGrpSpPr>
      <p:grpSpPr>
        <a:xfrm>
          <a:off x="0" y="0"/>
          <a:ext cx="0" cy="0"/>
          <a:chOff x="0" y="0"/>
          <a:chExt cx="0" cy="0"/>
        </a:xfrm>
      </p:grpSpPr>
      <p:sp>
        <p:nvSpPr>
          <p:cNvPr id="398" name="Google Shape;39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Getting the best performance out of hardware often requires performing graph-level optimization for mult-operator chunks of the program – for example, fusion or changing tensor layouts. Nobody can optimize for the target platforms better than the vendors themselves. Thus last year we co-created ONNX initiative to provide a standard interface to hardware accelerated runtimes – such as Nvidia TensorRT or Glow.</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PyTorch supports ONNX export natively and we’re working on making it easy to accelerate only a  part of the larger model through ONNXIFI runtime interface.</a:t>
            </a:r>
            <a:endParaRPr/>
          </a:p>
        </p:txBody>
      </p:sp>
      <p:sp>
        <p:nvSpPr>
          <p:cNvPr id="400" name="Google Shape;400;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Google Shape;408;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Scaling to production level datasets with billions of images or hundreds of billions of rows often brings challenges. Scaling to hundrerds of GPUs is not easy and requires high reliability. Also, production clusters often have heterogeneous nodes or have different mix of networking technologies.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That’s why in PyTorch 1.0 we’re releasing fully revamped distributed backend.</a:t>
            </a:r>
            <a:endParaRPr/>
          </a:p>
        </p:txBody>
      </p:sp>
      <p:sp>
        <p:nvSpPr>
          <p:cNvPr id="410" name="Google Shape;410;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6" name="Shape 416"/>
        <p:cNvGrpSpPr/>
        <p:nvPr/>
      </p:nvGrpSpPr>
      <p:grpSpPr>
        <a:xfrm>
          <a:off x="0" y="0"/>
          <a:ext cx="0" cy="0"/>
          <a:chOff x="0" y="0"/>
          <a:chExt cx="0" cy="0"/>
        </a:xfrm>
      </p:grpSpPr>
      <p:sp>
        <p:nvSpPr>
          <p:cNvPr id="417" name="Google Shape;417;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Python is a great environment for prototyping and often works just fine for large scale training when the individual operations are beefy enough. But the overhead of the interpreter and in particularly GIL becomes a bottleneck on small models or when the  target service needs to run multiple models on different threads creating contention. Even more, many environment, like robotics or many prod clusters, just don’t permit running python interpreter all together.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Thus with PyTorch 1.0 and JIT we’re building tools to extract the inference  part of the model out of the python script and run it on a small embeddable runtime of Pytorch within the target application. Just link your binary with libtorch.so and utilize simple C++ api to load and execute the model.</a:t>
            </a:r>
            <a:endParaRPr/>
          </a:p>
        </p:txBody>
      </p:sp>
      <p:sp>
        <p:nvSpPr>
          <p:cNvPr id="419" name="Google Shape;419;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3" name="Shape 453"/>
        <p:cNvGrpSpPr/>
        <p:nvPr/>
      </p:nvGrpSpPr>
      <p:grpSpPr>
        <a:xfrm>
          <a:off x="0" y="0"/>
          <a:ext cx="0" cy="0"/>
          <a:chOff x="0" y="0"/>
          <a:chExt cx="0" cy="0"/>
        </a:xfrm>
      </p:grpSpPr>
      <p:sp>
        <p:nvSpPr>
          <p:cNvPr id="454" name="Google Shape;454;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5" name="Google Shape;455;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Let’s now talk about some of the features that will be coming in future releases of PyTorch.</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Running efficiently  on modern hardware often requires converting the models to lower precision. 16 or even 8 bit arithmetic takes much less chip space and energy than 32 bit compute. With the right tricks switching to lower precision doesn’t affect model accuracy substantially - we saw speed ups up to 2-4x in various Facebook improvements.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We’re going to open-source some of the libraries for efficient int8 compute for both server and mobile later this fall. Going forward – we’re working on smoothly integrating quantized compute in PyTorch abstractions as well as recipes for quantizing existing models – this functionality will be available in future releases.</a:t>
            </a:r>
            <a:endParaRPr/>
          </a:p>
        </p:txBody>
      </p:sp>
      <p:sp>
        <p:nvSpPr>
          <p:cNvPr id="456" name="Google Shape;456;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2" name="Shape 462"/>
        <p:cNvGrpSpPr/>
        <p:nvPr/>
      </p:nvGrpSpPr>
      <p:grpSpPr>
        <a:xfrm>
          <a:off x="0" y="0"/>
          <a:ext cx="0" cy="0"/>
          <a:chOff x="0" y="0"/>
          <a:chExt cx="0" cy="0"/>
        </a:xfrm>
      </p:grpSpPr>
      <p:sp>
        <p:nvSpPr>
          <p:cNvPr id="463" name="Google Shape;463;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Running neural networks on mobile devices is challenging. First, there’s no single platform – one has to deal with two OSs, more than 20 different chipsets and CPU architectures and several compute APIs.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Also, mobile devices usually have hard constraints on model and code size as well as at  compute and power consumption  of the  model.</a:t>
            </a:r>
            <a:endParaRPr/>
          </a:p>
        </p:txBody>
      </p:sp>
      <p:sp>
        <p:nvSpPr>
          <p:cNvPr id="465" name="Google Shape;465;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6" name="Shape 476"/>
        <p:cNvGrpSpPr/>
        <p:nvPr/>
      </p:nvGrpSpPr>
      <p:grpSpPr>
        <a:xfrm>
          <a:off x="0" y="0"/>
          <a:ext cx="0" cy="0"/>
          <a:chOff x="0" y="0"/>
          <a:chExt cx="0" cy="0"/>
        </a:xfrm>
      </p:grpSpPr>
      <p:sp>
        <p:nvSpPr>
          <p:cNvPr id="477" name="Google Shape;477;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Facebook we’ve developed lightweight Caffe2go mobile engine that ships and runs on more than a billion mobile phones.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You can use this engine right now through the ONNX export. We’re going to expose it together with revamped mobiles pipeline in upcoming releases.</a:t>
            </a:r>
            <a:endParaRPr/>
          </a:p>
        </p:txBody>
      </p:sp>
      <p:sp>
        <p:nvSpPr>
          <p:cNvPr id="479" name="Google Shape;479;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Google Shape;8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AI makes existing products better – e.g.:</a:t>
            </a:r>
            <a:endParaRPr/>
          </a:p>
          <a:p>
            <a:pPr indent="-171450" lvl="0" marL="171450" rtl="0" algn="l">
              <a:spcBef>
                <a:spcPts val="0"/>
              </a:spcBef>
              <a:spcAft>
                <a:spcPts val="0"/>
              </a:spcAft>
              <a:buClr>
                <a:schemeClr val="dk1"/>
              </a:buClr>
              <a:buSzPts val="1200"/>
              <a:buFont typeface="Calibri"/>
              <a:buChar char="-"/>
            </a:pPr>
            <a:r>
              <a:rPr lang="en-US"/>
              <a:t>Social recommendations: use NLP to make suggestions from friends more useful</a:t>
            </a:r>
            <a:endParaRPr/>
          </a:p>
          <a:p>
            <a:pPr indent="-171450" lvl="0" marL="171450" rtl="0" algn="l">
              <a:spcBef>
                <a:spcPts val="0"/>
              </a:spcBef>
              <a:spcAft>
                <a:spcPts val="0"/>
              </a:spcAft>
              <a:buClr>
                <a:schemeClr val="dk1"/>
              </a:buClr>
              <a:buSzPts val="1200"/>
              <a:buFont typeface="Calibri"/>
              <a:buChar char="-"/>
            </a:pPr>
            <a:r>
              <a:rPr lang="en-US"/>
              <a:t>Machine translations</a:t>
            </a:r>
            <a:endParaRPr/>
          </a:p>
          <a:p>
            <a:pPr indent="-171450" lvl="0" marL="171450" rtl="0" algn="l">
              <a:spcBef>
                <a:spcPts val="0"/>
              </a:spcBef>
              <a:spcAft>
                <a:spcPts val="0"/>
              </a:spcAft>
              <a:buClr>
                <a:schemeClr val="dk1"/>
              </a:buClr>
              <a:buSzPts val="1200"/>
              <a:buFont typeface="Calibri"/>
              <a:buChar char="-"/>
            </a:pPr>
            <a:r>
              <a:rPr lang="en-US"/>
              <a:t>Accessibility: use CV to provide descriptions of photos for the visually impaired</a:t>
            </a:r>
            <a:endParaRPr/>
          </a:p>
        </p:txBody>
      </p:sp>
      <p:sp>
        <p:nvSpPr>
          <p:cNvPr id="82" name="Google Shape;82;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5" name="Shape 485"/>
        <p:cNvGrpSpPr/>
        <p:nvPr/>
      </p:nvGrpSpPr>
      <p:grpSpPr>
        <a:xfrm>
          <a:off x="0" y="0"/>
          <a:ext cx="0" cy="0"/>
          <a:chOff x="0" y="0"/>
          <a:chExt cx="0" cy="0"/>
        </a:xfrm>
      </p:grpSpPr>
      <p:sp>
        <p:nvSpPr>
          <p:cNvPr id="486" name="Google Shape;486;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7" name="Google Shape;487;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PyTorch 1.0 ships with core features to address your deployment needs. But it’s only beginning of the journey – we’re committed to provide the smoothest experience of bridging research and production gap and expose all the performance goodies through the familiar pytorch interface</a:t>
            </a:r>
            <a:endParaRPr/>
          </a:p>
        </p:txBody>
      </p:sp>
      <p:sp>
        <p:nvSpPr>
          <p:cNvPr id="488" name="Google Shape;488;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8" name="Shape 498"/>
        <p:cNvGrpSpPr/>
        <p:nvPr/>
      </p:nvGrpSpPr>
      <p:grpSpPr>
        <a:xfrm>
          <a:off x="0" y="0"/>
          <a:ext cx="0" cy="0"/>
          <a:chOff x="0" y="0"/>
          <a:chExt cx="0" cy="0"/>
        </a:xfrm>
      </p:grpSpPr>
      <p:sp>
        <p:nvSpPr>
          <p:cNvPr id="499" name="Google Shape;499;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 name="Google Shape;500;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Applying many of  the techniques described requires optimization for bigger chunks of model structure or applying automatic recipes.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Our approach is to capture structure of your PyTorch model with minimal changes to the source code. That’s the goal of JIT it to make this process seamless.</a:t>
            </a:r>
            <a:endParaRPr/>
          </a:p>
        </p:txBody>
      </p:sp>
      <p:sp>
        <p:nvSpPr>
          <p:cNvPr id="501" name="Google Shape;501;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1" name="Shape 511"/>
        <p:cNvGrpSpPr/>
        <p:nvPr/>
      </p:nvGrpSpPr>
      <p:grpSpPr>
        <a:xfrm>
          <a:off x="0" y="0"/>
          <a:ext cx="0" cy="0"/>
          <a:chOff x="0" y="0"/>
          <a:chExt cx="0" cy="0"/>
        </a:xfrm>
      </p:grpSpPr>
      <p:sp>
        <p:nvSpPr>
          <p:cNvPr id="512" name="Google Shape;512;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3" name="Google Shape;513;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4" name="Google Shape;514;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7" name="Shape 517"/>
        <p:cNvGrpSpPr/>
        <p:nvPr/>
      </p:nvGrpSpPr>
      <p:grpSpPr>
        <a:xfrm>
          <a:off x="0" y="0"/>
          <a:ext cx="0" cy="0"/>
          <a:chOff x="0" y="0"/>
          <a:chExt cx="0" cy="0"/>
        </a:xfrm>
      </p:grpSpPr>
      <p:sp>
        <p:nvSpPr>
          <p:cNvPr id="518" name="Google Shape;518;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9" name="Google Shape;51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5" name="Shape 525"/>
        <p:cNvGrpSpPr/>
        <p:nvPr/>
      </p:nvGrpSpPr>
      <p:grpSpPr>
        <a:xfrm>
          <a:off x="0" y="0"/>
          <a:ext cx="0" cy="0"/>
          <a:chOff x="0" y="0"/>
          <a:chExt cx="0" cy="0"/>
        </a:xfrm>
      </p:grpSpPr>
      <p:sp>
        <p:nvSpPr>
          <p:cNvPr id="526" name="Google Shape;526;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7" name="Google Shape;527;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3" name="Shape 553"/>
        <p:cNvGrpSpPr/>
        <p:nvPr/>
      </p:nvGrpSpPr>
      <p:grpSpPr>
        <a:xfrm>
          <a:off x="0" y="0"/>
          <a:ext cx="0" cy="0"/>
          <a:chOff x="0" y="0"/>
          <a:chExt cx="0" cy="0"/>
        </a:xfrm>
      </p:grpSpPr>
      <p:sp>
        <p:nvSpPr>
          <p:cNvPr id="554" name="Google Shape;554;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5" name="Google Shape;55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2" name="Shape 562"/>
        <p:cNvGrpSpPr/>
        <p:nvPr/>
      </p:nvGrpSpPr>
      <p:grpSpPr>
        <a:xfrm>
          <a:off x="0" y="0"/>
          <a:ext cx="0" cy="0"/>
          <a:chOff x="0" y="0"/>
          <a:chExt cx="0" cy="0"/>
        </a:xfrm>
      </p:grpSpPr>
      <p:sp>
        <p:nvSpPr>
          <p:cNvPr id="563" name="Google Shape;563;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4" name="Google Shape;564;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6" name="Shape 576"/>
        <p:cNvGrpSpPr/>
        <p:nvPr/>
      </p:nvGrpSpPr>
      <p:grpSpPr>
        <a:xfrm>
          <a:off x="0" y="0"/>
          <a:ext cx="0" cy="0"/>
          <a:chOff x="0" y="0"/>
          <a:chExt cx="0" cy="0"/>
        </a:xfrm>
      </p:grpSpPr>
      <p:sp>
        <p:nvSpPr>
          <p:cNvPr id="577" name="Google Shape;577;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8" name="Google Shape;578;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People really like PyTorch's eager execution model.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Your model is just native python code.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Autograd allows you to take a derivative of whatever code runs.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Because everything is just native python, all your favorite tools for debugging, including printing and gdb just work.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If you want to use an obscure Python library in the middle of your model, there is absolutely no friction to doing so.</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practice, many of the fundamental new models start this way, with hacky prototype code that glues different python libraries together.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workflow has been great for prototyping, but for the small amount of models that you do want to widely deploy, this workflow has some issues.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79" name="Google Shape;579;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3" name="Shape 583"/>
        <p:cNvGrpSpPr/>
        <p:nvPr/>
      </p:nvGrpSpPr>
      <p:grpSpPr>
        <a:xfrm>
          <a:off x="0" y="0"/>
          <a:ext cx="0" cy="0"/>
          <a:chOff x="0" y="0"/>
          <a:chExt cx="0" cy="0"/>
        </a:xfrm>
      </p:grpSpPr>
      <p:sp>
        <p:nvSpPr>
          <p:cNvPr id="584" name="Google Shape;584;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5" name="Google Shape;585;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models are closely coupled with Python.</a:t>
            </a:r>
            <a:endParaRPr/>
          </a:p>
          <a:p>
            <a:pPr indent="0" lvl="0" marL="0" rtl="0" algn="l">
              <a:spcBef>
                <a:spcPts val="0"/>
              </a:spcBef>
              <a:spcAft>
                <a:spcPts val="0"/>
              </a:spcAft>
              <a:buNone/>
            </a:pPr>
            <a:r>
              <a:rPr lang="en-US"/>
              <a:t>The Python interpreter needs to be present to run the model.</a:t>
            </a:r>
            <a:endParaRPr/>
          </a:p>
          <a:p>
            <a:pPr indent="0" lvl="0" marL="0" rtl="0" algn="l">
              <a:spcBef>
                <a:spcPts val="0"/>
              </a:spcBef>
              <a:spcAft>
                <a:spcPts val="0"/>
              </a:spcAft>
              <a:buNone/>
            </a:pPr>
            <a:r>
              <a:rPr lang="en-US"/>
              <a:t>This isn't always convenient or possible, especially on mobile.</a:t>
            </a:r>
            <a:endParaRPr/>
          </a:p>
          <a:p>
            <a:pPr indent="0" lvl="0" marL="0" rtl="0" algn="l">
              <a:spcBef>
                <a:spcPts val="0"/>
              </a:spcBef>
              <a:spcAft>
                <a:spcPts val="0"/>
              </a:spcAft>
              <a:buNone/>
            </a:pPr>
            <a:r>
              <a:rPr lang="en-US"/>
              <a:t>It can hamper the ability to get multi-threaded performance. </a:t>
            </a:r>
            <a:endParaRPr/>
          </a:p>
          <a:p>
            <a:pPr indent="0" lvl="0" marL="0" rtl="0" algn="l">
              <a:spcBef>
                <a:spcPts val="0"/>
              </a:spcBef>
              <a:spcAft>
                <a:spcPts val="0"/>
              </a:spcAft>
              <a:buNone/>
            </a:pPr>
            <a:r>
              <a:rPr lang="en-US"/>
              <a:t>Furthermore, all the dynamic features of the Python language make it difficult to optimize the program, </a:t>
            </a:r>
            <a:endParaRPr/>
          </a:p>
          <a:p>
            <a:pPr indent="0" lvl="0" marL="0" rtl="0" algn="l">
              <a:spcBef>
                <a:spcPts val="0"/>
              </a:spcBef>
              <a:spcAft>
                <a:spcPts val="0"/>
              </a:spcAft>
              <a:buNone/>
            </a:pPr>
            <a:r>
              <a:rPr lang="en-US"/>
              <a:t>for instance performing operator fusion or algebraic simplification.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To address these uses of PyTorch, we built another way to express PyTorch programs that allows them to be run independently from Python.</a:t>
            </a:r>
            <a:endParaRPr/>
          </a:p>
          <a:p>
            <a:pPr indent="0" lvl="0" marL="0" rtl="0" algn="l">
              <a:spcBef>
                <a:spcPts val="0"/>
              </a:spcBef>
              <a:spcAft>
                <a:spcPts val="0"/>
              </a:spcAft>
              <a:buNone/>
            </a:pPr>
            <a:r>
              <a:rPr lang="en-US"/>
              <a:t>&lt;&gt; PyTorch as you use it today will exist unchanged, and we refer to this mode as eager mode.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&lt;&gt; In addition to eager mode, we have added a "script" mode.</a:t>
            </a:r>
            <a:endParaRPr/>
          </a:p>
          <a:p>
            <a:pPr indent="0" lvl="0" marL="0" rtl="0" algn="l">
              <a:spcBef>
                <a:spcPts val="0"/>
              </a:spcBef>
              <a:spcAft>
                <a:spcPts val="0"/>
              </a:spcAft>
              <a:buNone/>
            </a:pPr>
            <a:r>
              <a:rPr lang="en-US"/>
              <a:t>In this mode models are expressed in an optimizable subset of the Python that we can run without the python interpreter.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subset contains all the building blocks necessary to build models: </a:t>
            </a:r>
            <a:endParaRPr/>
          </a:p>
          <a:p>
            <a:pPr indent="-171450" lvl="0" marL="171450" rtl="0" algn="l">
              <a:spcBef>
                <a:spcPts val="0"/>
              </a:spcBef>
              <a:spcAft>
                <a:spcPts val="0"/>
              </a:spcAft>
              <a:buClr>
                <a:schemeClr val="dk1"/>
              </a:buClr>
              <a:buSzPts val="1200"/>
              <a:buFont typeface="Arial"/>
              <a:buChar char="•"/>
            </a:pPr>
            <a:r>
              <a:rPr lang="en-US"/>
              <a:t>Tensors  and fundamental ops like matrix multiply and convolution</a:t>
            </a:r>
            <a:endParaRPr/>
          </a:p>
          <a:p>
            <a:pPr indent="-171450" lvl="0" marL="171450" rtl="0" algn="l">
              <a:spcBef>
                <a:spcPts val="0"/>
              </a:spcBef>
              <a:spcAft>
                <a:spcPts val="0"/>
              </a:spcAft>
              <a:buClr>
                <a:schemeClr val="dk1"/>
              </a:buClr>
              <a:buSzPts val="1200"/>
              <a:buFont typeface="Arial"/>
              <a:buChar char="•"/>
            </a:pPr>
            <a:r>
              <a:rPr lang="en-US"/>
              <a:t>traditional language features like if statements and loops. </a:t>
            </a:r>
            <a:endParaRPr/>
          </a:p>
          <a:p>
            <a:pPr indent="0" lvl="0" marL="0" rtl="0" algn="l">
              <a:spcBef>
                <a:spcPts val="0"/>
              </a:spcBef>
              <a:spcAft>
                <a:spcPts val="0"/>
              </a:spcAft>
              <a:buClr>
                <a:schemeClr val="dk1"/>
              </a:buClr>
              <a:buSzPts val="1200"/>
              <a:buFont typeface="Arial"/>
              <a:buNone/>
            </a:pPr>
            <a:r>
              <a:t/>
            </a:r>
            <a:endParaRPr/>
          </a:p>
          <a:p>
            <a:pPr indent="0" lvl="0" marL="0" rtl="0" algn="l">
              <a:spcBef>
                <a:spcPts val="0"/>
              </a:spcBef>
              <a:spcAft>
                <a:spcPts val="0"/>
              </a:spcAft>
              <a:buClr>
                <a:schemeClr val="dk1"/>
              </a:buClr>
              <a:buSzPts val="1200"/>
              <a:buFont typeface="Arial"/>
              <a:buNone/>
            </a:pPr>
            <a:r>
              <a:rPr lang="en-US"/>
              <a:t>But it restricts the dynamic behaviors in Python that make it difficult to optimize.</a:t>
            </a:r>
            <a:endParaRPr/>
          </a:p>
        </p:txBody>
      </p:sp>
      <p:sp>
        <p:nvSpPr>
          <p:cNvPr id="586" name="Google Shape;586;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4" name="Shape 594"/>
        <p:cNvGrpSpPr/>
        <p:nvPr/>
      </p:nvGrpSpPr>
      <p:grpSpPr>
        <a:xfrm>
          <a:off x="0" y="0"/>
          <a:ext cx="0" cy="0"/>
          <a:chOff x="0" y="0"/>
          <a:chExt cx="0" cy="0"/>
        </a:xfrm>
      </p:grpSpPr>
      <p:sp>
        <p:nvSpPr>
          <p:cNvPr id="595" name="Google Shape;595;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6" name="Google Shape;596;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Because we believe in the flexibility of eager mode for prototyping, we expect most users will first write programs in that form.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For the small subset of successful models that you actual want to put into production, the PyTorch JIT provides tools for taking code originally written in eager mode, </a:t>
            </a:r>
            <a:endParaRPr/>
          </a:p>
          <a:p>
            <a:pPr indent="0" lvl="0" marL="0" rtl="0" algn="l">
              <a:spcBef>
                <a:spcPts val="0"/>
              </a:spcBef>
              <a:spcAft>
                <a:spcPts val="0"/>
              </a:spcAft>
              <a:buNone/>
            </a:pPr>
            <a:r>
              <a:rPr lang="en-US"/>
              <a:t>and annotating it so it is possible to run it in script mode.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tools we provide allow this transition to happen gradually function-by-function and module-by-module. This 'hybrid' use of the frontends allows you to incrementally make changes and check that nothing has broken before continuing.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JIT offers two techniques for doing this annotation: tracing and scripting.</a:t>
            </a:r>
            <a:endParaRPr/>
          </a:p>
        </p:txBody>
      </p:sp>
      <p:sp>
        <p:nvSpPr>
          <p:cNvPr id="597" name="Google Shape;597;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Google Shape;9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 name="Google Shape;9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AI makes existing products better – e.g.:</a:t>
            </a:r>
            <a:endParaRPr/>
          </a:p>
          <a:p>
            <a:pPr indent="-171450" lvl="0" marL="171450" rtl="0" algn="l">
              <a:spcBef>
                <a:spcPts val="0"/>
              </a:spcBef>
              <a:spcAft>
                <a:spcPts val="0"/>
              </a:spcAft>
              <a:buClr>
                <a:schemeClr val="dk1"/>
              </a:buClr>
              <a:buSzPts val="1200"/>
              <a:buFont typeface="Calibri"/>
              <a:buChar char="-"/>
            </a:pPr>
            <a:r>
              <a:rPr lang="en-US"/>
              <a:t>Social recommendations: use NLP to make suggestions from friends more useful</a:t>
            </a:r>
            <a:endParaRPr/>
          </a:p>
          <a:p>
            <a:pPr indent="-171450" lvl="0" marL="171450" rtl="0" algn="l">
              <a:spcBef>
                <a:spcPts val="0"/>
              </a:spcBef>
              <a:spcAft>
                <a:spcPts val="0"/>
              </a:spcAft>
              <a:buClr>
                <a:schemeClr val="dk1"/>
              </a:buClr>
              <a:buSzPts val="1200"/>
              <a:buFont typeface="Calibri"/>
              <a:buChar char="-"/>
            </a:pPr>
            <a:r>
              <a:rPr lang="en-US"/>
              <a:t>Machine translations</a:t>
            </a:r>
            <a:endParaRPr/>
          </a:p>
          <a:p>
            <a:pPr indent="-171450" lvl="0" marL="171450" rtl="0" algn="l">
              <a:spcBef>
                <a:spcPts val="0"/>
              </a:spcBef>
              <a:spcAft>
                <a:spcPts val="0"/>
              </a:spcAft>
              <a:buClr>
                <a:schemeClr val="dk1"/>
              </a:buClr>
              <a:buSzPts val="1200"/>
              <a:buFont typeface="Calibri"/>
              <a:buChar char="-"/>
            </a:pPr>
            <a:r>
              <a:rPr lang="en-US"/>
              <a:t>Accessibility: use CV to provide descriptions of photos for the visually impaired</a:t>
            </a:r>
            <a:endParaRPr/>
          </a:p>
        </p:txBody>
      </p:sp>
      <p:sp>
        <p:nvSpPr>
          <p:cNvPr id="96" name="Google Shape;9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0" name="Shape 610"/>
        <p:cNvGrpSpPr/>
        <p:nvPr/>
      </p:nvGrpSpPr>
      <p:grpSpPr>
        <a:xfrm>
          <a:off x="0" y="0"/>
          <a:ext cx="0" cy="0"/>
          <a:chOff x="0" y="0"/>
          <a:chExt cx="0" cy="0"/>
        </a:xfrm>
      </p:grpSpPr>
      <p:sp>
        <p:nvSpPr>
          <p:cNvPr id="611" name="Google Shape;611;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2" name="Google Shape;612;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6" name="Shape 616"/>
        <p:cNvGrpSpPr/>
        <p:nvPr/>
      </p:nvGrpSpPr>
      <p:grpSpPr>
        <a:xfrm>
          <a:off x="0" y="0"/>
          <a:ext cx="0" cy="0"/>
          <a:chOff x="0" y="0"/>
          <a:chExt cx="0" cy="0"/>
        </a:xfrm>
      </p:grpSpPr>
      <p:sp>
        <p:nvSpPr>
          <p:cNvPr id="617" name="Google Shape;617;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8" name="Google Shape;618;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2" name="Shape 622"/>
        <p:cNvGrpSpPr/>
        <p:nvPr/>
      </p:nvGrpSpPr>
      <p:grpSpPr>
        <a:xfrm>
          <a:off x="0" y="0"/>
          <a:ext cx="0" cy="0"/>
          <a:chOff x="0" y="0"/>
          <a:chExt cx="0" cy="0"/>
        </a:xfrm>
      </p:grpSpPr>
      <p:sp>
        <p:nvSpPr>
          <p:cNvPr id="623" name="Google Shape;623;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4" name="Google Shape;624;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9" name="Shape 629"/>
        <p:cNvGrpSpPr/>
        <p:nvPr/>
      </p:nvGrpSpPr>
      <p:grpSpPr>
        <a:xfrm>
          <a:off x="0" y="0"/>
          <a:ext cx="0" cy="0"/>
          <a:chOff x="0" y="0"/>
          <a:chExt cx="0" cy="0"/>
        </a:xfrm>
      </p:grpSpPr>
      <p:sp>
        <p:nvSpPr>
          <p:cNvPr id="630" name="Google Shape;630;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1" name="Google Shape;631;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5" name="Shape 635"/>
        <p:cNvGrpSpPr/>
        <p:nvPr/>
      </p:nvGrpSpPr>
      <p:grpSpPr>
        <a:xfrm>
          <a:off x="0" y="0"/>
          <a:ext cx="0" cy="0"/>
          <a:chOff x="0" y="0"/>
          <a:chExt cx="0" cy="0"/>
        </a:xfrm>
      </p:grpSpPr>
      <p:sp>
        <p:nvSpPr>
          <p:cNvPr id="636" name="Google Shape;636;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7" name="Google Shape;637;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2" name="Shape 642"/>
        <p:cNvGrpSpPr/>
        <p:nvPr/>
      </p:nvGrpSpPr>
      <p:grpSpPr>
        <a:xfrm>
          <a:off x="0" y="0"/>
          <a:ext cx="0" cy="0"/>
          <a:chOff x="0" y="0"/>
          <a:chExt cx="0" cy="0"/>
        </a:xfrm>
      </p:grpSpPr>
      <p:sp>
        <p:nvSpPr>
          <p:cNvPr id="643" name="Google Shape;643;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4" name="Google Shape;644;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US"/>
              <a:t>PyTorch builds with a preview of this functionality are available today, and our website contains tutorials and documentation to get you started.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45" name="Google Shape;645;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4" name="Shape 654"/>
        <p:cNvGrpSpPr/>
        <p:nvPr/>
      </p:nvGrpSpPr>
      <p:grpSpPr>
        <a:xfrm>
          <a:off x="0" y="0"/>
          <a:ext cx="0" cy="0"/>
          <a:chOff x="0" y="0"/>
          <a:chExt cx="0" cy="0"/>
        </a:xfrm>
      </p:grpSpPr>
      <p:sp>
        <p:nvSpPr>
          <p:cNvPr id="655" name="Google Shape;655;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6" name="Google Shape;656;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7" name="Google Shape;657;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1" name="Shape 661"/>
        <p:cNvGrpSpPr/>
        <p:nvPr/>
      </p:nvGrpSpPr>
      <p:grpSpPr>
        <a:xfrm>
          <a:off x="0" y="0"/>
          <a:ext cx="0" cy="0"/>
          <a:chOff x="0" y="0"/>
          <a:chExt cx="0" cy="0"/>
        </a:xfrm>
      </p:grpSpPr>
      <p:sp>
        <p:nvSpPr>
          <p:cNvPr id="662" name="Google Shape;662;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3" name="Google Shape;663;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7" name="Shape 667"/>
        <p:cNvGrpSpPr/>
        <p:nvPr/>
      </p:nvGrpSpPr>
      <p:grpSpPr>
        <a:xfrm>
          <a:off x="0" y="0"/>
          <a:ext cx="0" cy="0"/>
          <a:chOff x="0" y="0"/>
          <a:chExt cx="0" cy="0"/>
        </a:xfrm>
      </p:grpSpPr>
      <p:sp>
        <p:nvSpPr>
          <p:cNvPr id="668" name="Google Shape;668;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9" name="Google Shape;669;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3" name="Shape 673"/>
        <p:cNvGrpSpPr/>
        <p:nvPr/>
      </p:nvGrpSpPr>
      <p:grpSpPr>
        <a:xfrm>
          <a:off x="0" y="0"/>
          <a:ext cx="0" cy="0"/>
          <a:chOff x="0" y="0"/>
          <a:chExt cx="0" cy="0"/>
        </a:xfrm>
      </p:grpSpPr>
      <p:sp>
        <p:nvSpPr>
          <p:cNvPr id="674" name="Google Shape;674;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5" name="Google Shape;675;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 name="Google Shape;11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AI makes existing products better – e.g.:</a:t>
            </a:r>
            <a:endParaRPr/>
          </a:p>
          <a:p>
            <a:pPr indent="-171450" lvl="0" marL="171450" rtl="0" algn="l">
              <a:spcBef>
                <a:spcPts val="0"/>
              </a:spcBef>
              <a:spcAft>
                <a:spcPts val="0"/>
              </a:spcAft>
              <a:buClr>
                <a:schemeClr val="dk1"/>
              </a:buClr>
              <a:buSzPts val="1200"/>
              <a:buFont typeface="Calibri"/>
              <a:buChar char="-"/>
            </a:pPr>
            <a:r>
              <a:rPr lang="en-US"/>
              <a:t>Social recommendations: use NLP to make suggestions from friends more useful</a:t>
            </a:r>
            <a:endParaRPr/>
          </a:p>
          <a:p>
            <a:pPr indent="-171450" lvl="0" marL="171450" rtl="0" algn="l">
              <a:spcBef>
                <a:spcPts val="0"/>
              </a:spcBef>
              <a:spcAft>
                <a:spcPts val="0"/>
              </a:spcAft>
              <a:buClr>
                <a:schemeClr val="dk1"/>
              </a:buClr>
              <a:buSzPts val="1200"/>
              <a:buFont typeface="Calibri"/>
              <a:buChar char="-"/>
            </a:pPr>
            <a:r>
              <a:rPr lang="en-US"/>
              <a:t>Machine translations</a:t>
            </a:r>
            <a:endParaRPr/>
          </a:p>
          <a:p>
            <a:pPr indent="-171450" lvl="0" marL="171450" rtl="0" algn="l">
              <a:spcBef>
                <a:spcPts val="0"/>
              </a:spcBef>
              <a:spcAft>
                <a:spcPts val="0"/>
              </a:spcAft>
              <a:buClr>
                <a:schemeClr val="dk1"/>
              </a:buClr>
              <a:buSzPts val="1200"/>
              <a:buFont typeface="Calibri"/>
              <a:buChar char="-"/>
            </a:pPr>
            <a:r>
              <a:rPr lang="en-US"/>
              <a:t>Accessibility: use CV to provide descriptions of photos for the visually impaired</a:t>
            </a:r>
            <a:endParaRPr/>
          </a:p>
        </p:txBody>
      </p:sp>
      <p:sp>
        <p:nvSpPr>
          <p:cNvPr id="119" name="Google Shape;11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9" name="Shape 679"/>
        <p:cNvGrpSpPr/>
        <p:nvPr/>
      </p:nvGrpSpPr>
      <p:grpSpPr>
        <a:xfrm>
          <a:off x="0" y="0"/>
          <a:ext cx="0" cy="0"/>
          <a:chOff x="0" y="0"/>
          <a:chExt cx="0" cy="0"/>
        </a:xfrm>
      </p:grpSpPr>
      <p:sp>
        <p:nvSpPr>
          <p:cNvPr id="680" name="Google Shape;680;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1" name="Google Shape;681;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5" name="Shape 685"/>
        <p:cNvGrpSpPr/>
        <p:nvPr/>
      </p:nvGrpSpPr>
      <p:grpSpPr>
        <a:xfrm>
          <a:off x="0" y="0"/>
          <a:ext cx="0" cy="0"/>
          <a:chOff x="0" y="0"/>
          <a:chExt cx="0" cy="0"/>
        </a:xfrm>
      </p:grpSpPr>
      <p:sp>
        <p:nvSpPr>
          <p:cNvPr id="686" name="Google Shape;686;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7" name="Google Shape;687;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 our current preview release, Torch Script supports a small but usable set of Python….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 few important features are not yet implemented but will added for the stable release.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includes doing in place updates to tensors or lists, and using existing nn.Modules like Conv2D directly from script.</a:t>
            </a:r>
            <a:endParaRPr/>
          </a:p>
          <a:p>
            <a:pPr indent="0" lvl="0" marL="0" rtl="0" algn="l">
              <a:spcBef>
                <a:spcPts val="0"/>
              </a:spcBef>
              <a:spcAft>
                <a:spcPts val="0"/>
              </a:spcAft>
              <a:buNone/>
            </a:pPr>
            <a:r>
              <a:rPr lang="en-US"/>
              <a:t>In latter case, we suggest you trace the modules like Conv2D instead. </a:t>
            </a:r>
            <a:endParaRPr/>
          </a:p>
          <a:p>
            <a:pPr indent="0" lvl="0" marL="0" rtl="0" algn="l">
              <a:spcBef>
                <a:spcPts val="0"/>
              </a:spcBef>
              <a:spcAft>
                <a:spcPts val="0"/>
              </a:spcAft>
              <a:buNone/>
            </a:pPr>
            <a:r>
              <a:rPr lang="en-US"/>
              <a:t>We also don’t allowing calling gradient functions from inside script – it is perfectly fine to return the loss from script and call backward there though.</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expect to have these features implemented for the coming 1.0 stable release, and a more detailed guide for what is possible is available in our documentation.</a:t>
            </a:r>
            <a:endParaRPr/>
          </a:p>
        </p:txBody>
      </p:sp>
      <p:sp>
        <p:nvSpPr>
          <p:cNvPr id="688" name="Google Shape;688;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5" name="Shape 695"/>
        <p:cNvGrpSpPr/>
        <p:nvPr/>
      </p:nvGrpSpPr>
      <p:grpSpPr>
        <a:xfrm>
          <a:off x="0" y="0"/>
          <a:ext cx="0" cy="0"/>
          <a:chOff x="0" y="0"/>
          <a:chExt cx="0" cy="0"/>
        </a:xfrm>
      </p:grpSpPr>
      <p:sp>
        <p:nvSpPr>
          <p:cNvPr id="696" name="Google Shape;696;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7" name="Google Shape;697;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US"/>
              <a:t>PyTorch builds with a preview of this functionality are available today, and our website contains tutorials and documentation to get you started.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98" name="Google Shape;698;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8" name="Shape 708"/>
        <p:cNvGrpSpPr/>
        <p:nvPr/>
      </p:nvGrpSpPr>
      <p:grpSpPr>
        <a:xfrm>
          <a:off x="0" y="0"/>
          <a:ext cx="0" cy="0"/>
          <a:chOff x="0" y="0"/>
          <a:chExt cx="0" cy="0"/>
        </a:xfrm>
      </p:grpSpPr>
      <p:sp>
        <p:nvSpPr>
          <p:cNvPr id="709" name="Google Shape;709;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0" name="Google Shape;710;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AI drives new experiences, e.g.:</a:t>
            </a:r>
            <a:endParaRPr/>
          </a:p>
          <a:p>
            <a:pPr indent="-171450" lvl="0" marL="171450" rtl="0" algn="l">
              <a:spcBef>
                <a:spcPts val="0"/>
              </a:spcBef>
              <a:spcAft>
                <a:spcPts val="0"/>
              </a:spcAft>
              <a:buClr>
                <a:schemeClr val="dk1"/>
              </a:buClr>
              <a:buSzPts val="1200"/>
              <a:buFont typeface="Calibri"/>
              <a:buChar char="-"/>
            </a:pPr>
            <a:r>
              <a:rPr lang="en-US"/>
              <a:t>Bots &amp; assistants</a:t>
            </a:r>
            <a:endParaRPr/>
          </a:p>
          <a:p>
            <a:pPr indent="-171450" lvl="0" marL="171450" rtl="0" algn="l">
              <a:spcBef>
                <a:spcPts val="0"/>
              </a:spcBef>
              <a:spcAft>
                <a:spcPts val="0"/>
              </a:spcAft>
              <a:buClr>
                <a:schemeClr val="dk1"/>
              </a:buClr>
              <a:buSzPts val="1200"/>
              <a:buFont typeface="Calibri"/>
              <a:buChar char="-"/>
            </a:pPr>
            <a:r>
              <a:rPr lang="en-US"/>
              <a:t>Generated content – automatic thumbnails for videos on Watch tab</a:t>
            </a:r>
            <a:endParaRPr/>
          </a:p>
          <a:p>
            <a:pPr indent="-171450" lvl="0" marL="171450" rtl="0" algn="l">
              <a:spcBef>
                <a:spcPts val="0"/>
              </a:spcBef>
              <a:spcAft>
                <a:spcPts val="0"/>
              </a:spcAft>
              <a:buClr>
                <a:schemeClr val="dk1"/>
              </a:buClr>
              <a:buSzPts val="1200"/>
              <a:buFont typeface="Calibri"/>
              <a:buChar char="-"/>
            </a:pPr>
            <a:r>
              <a:rPr lang="en-US"/>
              <a:t>AR &amp; VR</a:t>
            </a:r>
            <a:endParaRPr/>
          </a:p>
        </p:txBody>
      </p:sp>
      <p:sp>
        <p:nvSpPr>
          <p:cNvPr id="153" name="Google Shape;153;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AI also helps us keep our communities safe, at global scale, e.g.:</a:t>
            </a:r>
            <a:endParaRPr/>
          </a:p>
          <a:p>
            <a:pPr indent="-171450" lvl="0" marL="171450" rtl="0" algn="l">
              <a:spcBef>
                <a:spcPts val="0"/>
              </a:spcBef>
              <a:spcAft>
                <a:spcPts val="0"/>
              </a:spcAft>
              <a:buClr>
                <a:schemeClr val="dk1"/>
              </a:buClr>
              <a:buSzPts val="1200"/>
              <a:buFont typeface="Calibri"/>
              <a:buChar char="-"/>
            </a:pPr>
            <a:r>
              <a:rPr lang="en-US"/>
              <a:t>Helps proactively fight spam, engagement bait, and other inappropriate content</a:t>
            </a:r>
            <a:endParaRPr/>
          </a:p>
          <a:p>
            <a:pPr indent="-171450" lvl="0" marL="171450" rtl="0" algn="l">
              <a:spcBef>
                <a:spcPts val="0"/>
              </a:spcBef>
              <a:spcAft>
                <a:spcPts val="0"/>
              </a:spcAft>
              <a:buClr>
                <a:schemeClr val="dk1"/>
              </a:buClr>
              <a:buSzPts val="1200"/>
              <a:buFont typeface="Calibri"/>
              <a:buChar char="-"/>
            </a:pPr>
            <a:r>
              <a:rPr lang="en-US"/>
              <a:t>Systems also proactively identify when individuals may be expressing thoughts of self-harm and suicide, and escalate the</a:t>
            </a:r>
            <a:endParaRPr/>
          </a:p>
        </p:txBody>
      </p:sp>
      <p:sp>
        <p:nvSpPr>
          <p:cNvPr id="170" name="Google Shape;170;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AI can be of even greater value in the future – e.g.:</a:t>
            </a:r>
            <a:endParaRPr/>
          </a:p>
          <a:p>
            <a:pPr indent="0" lvl="0" marL="0" rtl="0" algn="l">
              <a:spcBef>
                <a:spcPts val="0"/>
              </a:spcBef>
              <a:spcAft>
                <a:spcPts val="0"/>
              </a:spcAft>
              <a:buNone/>
            </a:pPr>
            <a:r>
              <a:rPr lang="en-US"/>
              <a:t>- Customizing feed by optimizing for value it gives you, rather than time spent</a:t>
            </a:r>
            <a:endParaRPr/>
          </a:p>
        </p:txBody>
      </p:sp>
      <p:sp>
        <p:nvSpPr>
          <p:cNvPr id="187" name="Google Shape;187;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Field of AI advancing quickly</a:t>
            </a:r>
            <a:r>
              <a:rPr lang="en-US"/>
              <a:t> - just years ago, I wouldn't have predicted what's possible today</a:t>
            </a:r>
            <a:endParaRPr/>
          </a:p>
          <a:p>
            <a:pPr indent="-171450" lvl="1" marL="628650" rtl="0" algn="l">
              <a:spcBef>
                <a:spcPts val="0"/>
              </a:spcBef>
              <a:spcAft>
                <a:spcPts val="0"/>
              </a:spcAft>
              <a:buClr>
                <a:schemeClr val="dk1"/>
              </a:buClr>
              <a:buSzPts val="1200"/>
              <a:buFont typeface="Arial"/>
              <a:buChar char="•"/>
            </a:pPr>
            <a:r>
              <a:rPr lang="en-US"/>
              <a:t>Not yet at AGI, but we are seeing extraordinary value from RL, CV, NLP, etc.</a:t>
            </a:r>
            <a:endParaRPr/>
          </a:p>
          <a:p>
            <a:pPr indent="-171450" lvl="1" marL="628650" rtl="0" algn="l">
              <a:spcBef>
                <a:spcPts val="0"/>
              </a:spcBef>
              <a:spcAft>
                <a:spcPts val="0"/>
              </a:spcAft>
              <a:buClr>
                <a:schemeClr val="dk1"/>
              </a:buClr>
              <a:buSzPts val="1200"/>
              <a:buFont typeface="Arial"/>
              <a:buChar char="•"/>
            </a:pPr>
            <a:r>
              <a:rPr lang="en-US"/>
              <a:t>AI is fundamental to FB – central to our business (e.g. used in News Feed ranking &amp; ads), but also makes existing products better, drives new experiences, helps keep our community safe - all at global scale.</a:t>
            </a:r>
            <a:endParaRPr/>
          </a:p>
          <a:p>
            <a:pPr indent="-171450" lvl="2" marL="1085850" rtl="0" algn="l">
              <a:spcBef>
                <a:spcPts val="0"/>
              </a:spcBef>
              <a:spcAft>
                <a:spcPts val="0"/>
              </a:spcAft>
              <a:buClr>
                <a:schemeClr val="dk1"/>
              </a:buClr>
              <a:buSzPts val="1200"/>
              <a:buFont typeface="Arial"/>
              <a:buChar char="•"/>
            </a:pPr>
            <a:r>
              <a:rPr lang="en-US"/>
              <a:t>From customizing the News Feed for billions of individuals, to providing detailed descriptions of photos for the visually impaired, to identifying and escalating cases where people may be expressing thoughts of self-harm - tools driven by AI are having a positive impact on the lives of the billions of people who use FB today</a:t>
            </a:r>
            <a:endParaRPr/>
          </a:p>
        </p:txBody>
      </p:sp>
      <p:sp>
        <p:nvSpPr>
          <p:cNvPr id="209" name="Google Shape;209;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3.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3.png"/><Relationship Id="rId3"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png"/><Relationship Id="rId3"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5.png"/><Relationship Id="rId3"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3.png"/><Relationship Id="rId3"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png"/><Relationship Id="rId3"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5.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5.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3.pn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5.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TDC_Background_04">
  <p:cSld name="PTDC_Background_04">
    <p:spTree>
      <p:nvGrpSpPr>
        <p:cNvPr id="10" name="Shape 10"/>
        <p:cNvGrpSpPr/>
        <p:nvPr/>
      </p:nvGrpSpPr>
      <p:grpSpPr>
        <a:xfrm>
          <a:off x="0" y="0"/>
          <a:ext cx="0" cy="0"/>
          <a:chOff x="0" y="0"/>
          <a:chExt cx="0" cy="0"/>
        </a:xfrm>
      </p:grpSpPr>
      <p:pic>
        <p:nvPicPr>
          <p:cNvPr id="11" name="Google Shape;11;p2"/>
          <p:cNvPicPr preferRelativeResize="0"/>
          <p:nvPr/>
        </p:nvPicPr>
        <p:blipFill rotWithShape="1">
          <a:blip r:embed="rId2">
            <a:alphaModFix/>
          </a:blip>
          <a:srcRect b="0" l="0" r="0" t="0"/>
          <a:stretch/>
        </p:blipFill>
        <p:spPr>
          <a:xfrm rot="10800000">
            <a:off x="0" y="0"/>
            <a:ext cx="12192000" cy="6858000"/>
          </a:xfrm>
          <a:prstGeom prst="rect">
            <a:avLst/>
          </a:prstGeom>
          <a:noFill/>
          <a:ln>
            <a:noFill/>
          </a:ln>
        </p:spPr>
      </p:pic>
      <p:pic>
        <p:nvPicPr>
          <p:cNvPr id="12" name="Google Shape;12;p2"/>
          <p:cNvPicPr preferRelativeResize="0"/>
          <p:nvPr/>
        </p:nvPicPr>
        <p:blipFill rotWithShape="1">
          <a:blip r:embed="rId3">
            <a:alphaModFix/>
          </a:blip>
          <a:srcRect b="0" l="0" r="0" t="0"/>
          <a:stretch/>
        </p:blipFill>
        <p:spPr>
          <a:xfrm>
            <a:off x="609599" y="457200"/>
            <a:ext cx="262889" cy="32004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PTDC_Split">
  <p:cSld name="1_PTDC_Split">
    <p:bg>
      <p:bgPr>
        <a:solidFill>
          <a:schemeClr val="lt1"/>
        </a:solidFill>
      </p:bgPr>
    </p:bg>
    <p:spTree>
      <p:nvGrpSpPr>
        <p:cNvPr id="36" name="Shape 36"/>
        <p:cNvGrpSpPr/>
        <p:nvPr/>
      </p:nvGrpSpPr>
      <p:grpSpPr>
        <a:xfrm>
          <a:off x="0" y="0"/>
          <a:ext cx="0" cy="0"/>
          <a:chOff x="0" y="0"/>
          <a:chExt cx="0" cy="0"/>
        </a:xfrm>
      </p:grpSpPr>
      <p:sp>
        <p:nvSpPr>
          <p:cNvPr id="37" name="Google Shape;37;p12"/>
          <p:cNvSpPr/>
          <p:nvPr/>
        </p:nvSpPr>
        <p:spPr>
          <a:xfrm>
            <a:off x="0" y="3352800"/>
            <a:ext cx="12268199" cy="35814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8" name="Google Shape;38;p12"/>
          <p:cNvPicPr preferRelativeResize="0"/>
          <p:nvPr/>
        </p:nvPicPr>
        <p:blipFill rotWithShape="1">
          <a:blip r:embed="rId2">
            <a:alphaModFix/>
          </a:blip>
          <a:srcRect b="0" l="0" r="0" t="0"/>
          <a:stretch/>
        </p:blipFill>
        <p:spPr>
          <a:xfrm>
            <a:off x="609599" y="457200"/>
            <a:ext cx="262889" cy="32004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TDC_Light">
  <p:cSld name="PTDC_Light">
    <p:bg>
      <p:bgPr>
        <a:solidFill>
          <a:schemeClr val="lt1"/>
        </a:solidFill>
      </p:bgPr>
    </p:bg>
    <p:spTree>
      <p:nvGrpSpPr>
        <p:cNvPr id="39" name="Shape 39"/>
        <p:cNvGrpSpPr/>
        <p:nvPr/>
      </p:nvGrpSpPr>
      <p:grpSpPr>
        <a:xfrm>
          <a:off x="0" y="0"/>
          <a:ext cx="0" cy="0"/>
          <a:chOff x="0" y="0"/>
          <a:chExt cx="0" cy="0"/>
        </a:xfrm>
      </p:grpSpPr>
      <p:pic>
        <p:nvPicPr>
          <p:cNvPr id="40" name="Google Shape;40;p13"/>
          <p:cNvPicPr preferRelativeResize="0"/>
          <p:nvPr/>
        </p:nvPicPr>
        <p:blipFill rotWithShape="1">
          <a:blip r:embed="rId2">
            <a:alphaModFix/>
          </a:blip>
          <a:srcRect b="0" l="0" r="0" t="0"/>
          <a:stretch/>
        </p:blipFill>
        <p:spPr>
          <a:xfrm>
            <a:off x="609599" y="457200"/>
            <a:ext cx="262889" cy="32004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TDC_Split">
  <p:cSld name="PTDC_Split">
    <p:bg>
      <p:bgPr>
        <a:solidFill>
          <a:schemeClr val="lt1"/>
        </a:solidFill>
      </p:bgPr>
    </p:bg>
    <p:spTree>
      <p:nvGrpSpPr>
        <p:cNvPr id="41" name="Shape 41"/>
        <p:cNvGrpSpPr/>
        <p:nvPr/>
      </p:nvGrpSpPr>
      <p:grpSpPr>
        <a:xfrm>
          <a:off x="0" y="0"/>
          <a:ext cx="0" cy="0"/>
          <a:chOff x="0" y="0"/>
          <a:chExt cx="0" cy="0"/>
        </a:xfrm>
      </p:grpSpPr>
      <p:sp>
        <p:nvSpPr>
          <p:cNvPr id="42" name="Google Shape;42;p14"/>
          <p:cNvSpPr/>
          <p:nvPr/>
        </p:nvSpPr>
        <p:spPr>
          <a:xfrm>
            <a:off x="6096000" y="-76200"/>
            <a:ext cx="6172200" cy="70104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43" name="Google Shape;43;p14"/>
          <p:cNvPicPr preferRelativeResize="0"/>
          <p:nvPr/>
        </p:nvPicPr>
        <p:blipFill rotWithShape="1">
          <a:blip r:embed="rId2">
            <a:alphaModFix/>
          </a:blip>
          <a:srcRect b="0" l="0" r="0" t="0"/>
          <a:stretch/>
        </p:blipFill>
        <p:spPr>
          <a:xfrm>
            <a:off x="609599" y="457200"/>
            <a:ext cx="262889" cy="32004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TDC_Dark">
  <p:cSld name="PTDC_Dark">
    <p:spTree>
      <p:nvGrpSpPr>
        <p:cNvPr id="44" name="Shape 44"/>
        <p:cNvGrpSpPr/>
        <p:nvPr/>
      </p:nvGrpSpPr>
      <p:grpSpPr>
        <a:xfrm>
          <a:off x="0" y="0"/>
          <a:ext cx="0" cy="0"/>
          <a:chOff x="0" y="0"/>
          <a:chExt cx="0" cy="0"/>
        </a:xfrm>
      </p:grpSpPr>
      <p:pic>
        <p:nvPicPr>
          <p:cNvPr id="45" name="Google Shape;45;p15"/>
          <p:cNvPicPr preferRelativeResize="0"/>
          <p:nvPr/>
        </p:nvPicPr>
        <p:blipFill rotWithShape="1">
          <a:blip r:embed="rId2">
            <a:alphaModFix/>
          </a:blip>
          <a:srcRect b="0" l="0" r="0" t="0"/>
          <a:stretch/>
        </p:blipFill>
        <p:spPr>
          <a:xfrm>
            <a:off x="609599" y="457200"/>
            <a:ext cx="262889" cy="32004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TDC_Background_01">
  <p:cSld name="PTDC_Background_01">
    <p:spTree>
      <p:nvGrpSpPr>
        <p:cNvPr id="46" name="Shape 46"/>
        <p:cNvGrpSpPr/>
        <p:nvPr/>
      </p:nvGrpSpPr>
      <p:grpSpPr>
        <a:xfrm>
          <a:off x="0" y="0"/>
          <a:ext cx="0" cy="0"/>
          <a:chOff x="0" y="0"/>
          <a:chExt cx="0" cy="0"/>
        </a:xfrm>
      </p:grpSpPr>
      <p:pic>
        <p:nvPicPr>
          <p:cNvPr id="47" name="Google Shape;47;p16"/>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48" name="Google Shape;48;p16"/>
          <p:cNvPicPr preferRelativeResize="0"/>
          <p:nvPr/>
        </p:nvPicPr>
        <p:blipFill rotWithShape="1">
          <a:blip r:embed="rId3">
            <a:alphaModFix/>
          </a:blip>
          <a:srcRect b="0" l="0" r="0" t="0"/>
          <a:stretch/>
        </p:blipFill>
        <p:spPr>
          <a:xfrm>
            <a:off x="609599" y="457200"/>
            <a:ext cx="262889" cy="32004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TDC_Background_02">
  <p:cSld name="PTDC_Background_02">
    <p:spTree>
      <p:nvGrpSpPr>
        <p:cNvPr id="49" name="Shape 49"/>
        <p:cNvGrpSpPr/>
        <p:nvPr/>
      </p:nvGrpSpPr>
      <p:grpSpPr>
        <a:xfrm>
          <a:off x="0" y="0"/>
          <a:ext cx="0" cy="0"/>
          <a:chOff x="0" y="0"/>
          <a:chExt cx="0" cy="0"/>
        </a:xfrm>
      </p:grpSpPr>
      <p:pic>
        <p:nvPicPr>
          <p:cNvPr id="50" name="Google Shape;50;p17"/>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51" name="Google Shape;51;p17"/>
          <p:cNvPicPr preferRelativeResize="0"/>
          <p:nvPr/>
        </p:nvPicPr>
        <p:blipFill rotWithShape="1">
          <a:blip r:embed="rId3">
            <a:alphaModFix/>
          </a:blip>
          <a:srcRect b="0" l="0" r="0" t="0"/>
          <a:stretch/>
        </p:blipFill>
        <p:spPr>
          <a:xfrm>
            <a:off x="609599" y="457200"/>
            <a:ext cx="262889" cy="32004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TDC_Background_03">
  <p:cSld name="PTDC_Background_03">
    <p:spTree>
      <p:nvGrpSpPr>
        <p:cNvPr id="52" name="Shape 52"/>
        <p:cNvGrpSpPr/>
        <p:nvPr/>
      </p:nvGrpSpPr>
      <p:grpSpPr>
        <a:xfrm>
          <a:off x="0" y="0"/>
          <a:ext cx="0" cy="0"/>
          <a:chOff x="0" y="0"/>
          <a:chExt cx="0" cy="0"/>
        </a:xfrm>
      </p:grpSpPr>
      <p:pic>
        <p:nvPicPr>
          <p:cNvPr id="53" name="Google Shape;53;p18"/>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54" name="Google Shape;54;p18"/>
          <p:cNvPicPr preferRelativeResize="0"/>
          <p:nvPr/>
        </p:nvPicPr>
        <p:blipFill rotWithShape="1">
          <a:blip r:embed="rId3">
            <a:alphaModFix/>
          </a:blip>
          <a:srcRect b="0" l="0" r="0" t="0"/>
          <a:stretch/>
        </p:blipFill>
        <p:spPr>
          <a:xfrm>
            <a:off x="609599" y="457200"/>
            <a:ext cx="262889" cy="32004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TDC_Background_04">
  <p:cSld name="PTDC_Background_04">
    <p:spTree>
      <p:nvGrpSpPr>
        <p:cNvPr id="55" name="Shape 55"/>
        <p:cNvGrpSpPr/>
        <p:nvPr/>
      </p:nvGrpSpPr>
      <p:grpSpPr>
        <a:xfrm>
          <a:off x="0" y="0"/>
          <a:ext cx="0" cy="0"/>
          <a:chOff x="0" y="0"/>
          <a:chExt cx="0" cy="0"/>
        </a:xfrm>
      </p:grpSpPr>
      <p:pic>
        <p:nvPicPr>
          <p:cNvPr id="56" name="Google Shape;56;p19"/>
          <p:cNvPicPr preferRelativeResize="0"/>
          <p:nvPr/>
        </p:nvPicPr>
        <p:blipFill rotWithShape="1">
          <a:blip r:embed="rId2">
            <a:alphaModFix/>
          </a:blip>
          <a:srcRect b="0" l="0" r="0" t="0"/>
          <a:stretch/>
        </p:blipFill>
        <p:spPr>
          <a:xfrm rot="10800000">
            <a:off x="0" y="0"/>
            <a:ext cx="12192000" cy="6858000"/>
          </a:xfrm>
          <a:prstGeom prst="rect">
            <a:avLst/>
          </a:prstGeom>
          <a:noFill/>
          <a:ln>
            <a:noFill/>
          </a:ln>
        </p:spPr>
      </p:pic>
      <p:pic>
        <p:nvPicPr>
          <p:cNvPr id="57" name="Google Shape;57;p19"/>
          <p:cNvPicPr preferRelativeResize="0"/>
          <p:nvPr/>
        </p:nvPicPr>
        <p:blipFill rotWithShape="1">
          <a:blip r:embed="rId3">
            <a:alphaModFix/>
          </a:blip>
          <a:srcRect b="0" l="0" r="0" t="0"/>
          <a:stretch/>
        </p:blipFill>
        <p:spPr>
          <a:xfrm>
            <a:off x="609599" y="457200"/>
            <a:ext cx="262889" cy="32004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TDC_Background_05">
  <p:cSld name="PTDC_Background_05">
    <p:spTree>
      <p:nvGrpSpPr>
        <p:cNvPr id="58" name="Shape 58"/>
        <p:cNvGrpSpPr/>
        <p:nvPr/>
      </p:nvGrpSpPr>
      <p:grpSpPr>
        <a:xfrm>
          <a:off x="0" y="0"/>
          <a:ext cx="0" cy="0"/>
          <a:chOff x="0" y="0"/>
          <a:chExt cx="0" cy="0"/>
        </a:xfrm>
      </p:grpSpPr>
      <p:pic>
        <p:nvPicPr>
          <p:cNvPr id="59" name="Google Shape;59;p20"/>
          <p:cNvPicPr preferRelativeResize="0"/>
          <p:nvPr/>
        </p:nvPicPr>
        <p:blipFill rotWithShape="1">
          <a:blip r:embed="rId2">
            <a:alphaModFix/>
          </a:blip>
          <a:srcRect b="0" l="0" r="0" t="0"/>
          <a:stretch/>
        </p:blipFill>
        <p:spPr>
          <a:xfrm rot="10800000">
            <a:off x="0" y="0"/>
            <a:ext cx="12192000" cy="6858000"/>
          </a:xfrm>
          <a:prstGeom prst="rect">
            <a:avLst/>
          </a:prstGeom>
          <a:noFill/>
          <a:ln>
            <a:noFill/>
          </a:ln>
        </p:spPr>
      </p:pic>
      <p:pic>
        <p:nvPicPr>
          <p:cNvPr id="60" name="Google Shape;60;p20"/>
          <p:cNvPicPr preferRelativeResize="0"/>
          <p:nvPr/>
        </p:nvPicPr>
        <p:blipFill rotWithShape="1">
          <a:blip r:embed="rId3">
            <a:alphaModFix/>
          </a:blip>
          <a:srcRect b="0" l="0" r="0" t="0"/>
          <a:stretch/>
        </p:blipFill>
        <p:spPr>
          <a:xfrm>
            <a:off x="609599" y="457200"/>
            <a:ext cx="262889" cy="32004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TDC_Background_06">
  <p:cSld name="PTDC_Background_06">
    <p:spTree>
      <p:nvGrpSpPr>
        <p:cNvPr id="61" name="Shape 61"/>
        <p:cNvGrpSpPr/>
        <p:nvPr/>
      </p:nvGrpSpPr>
      <p:grpSpPr>
        <a:xfrm>
          <a:off x="0" y="0"/>
          <a:ext cx="0" cy="0"/>
          <a:chOff x="0" y="0"/>
          <a:chExt cx="0" cy="0"/>
        </a:xfrm>
      </p:grpSpPr>
      <p:pic>
        <p:nvPicPr>
          <p:cNvPr id="62" name="Google Shape;62;p21"/>
          <p:cNvPicPr preferRelativeResize="0"/>
          <p:nvPr/>
        </p:nvPicPr>
        <p:blipFill rotWithShape="1">
          <a:blip r:embed="rId2">
            <a:alphaModFix/>
          </a:blip>
          <a:srcRect b="0" l="0" r="0" t="0"/>
          <a:stretch/>
        </p:blipFill>
        <p:spPr>
          <a:xfrm rot="10800000">
            <a:off x="0" y="0"/>
            <a:ext cx="12192000" cy="6858000"/>
          </a:xfrm>
          <a:prstGeom prst="rect">
            <a:avLst/>
          </a:prstGeom>
          <a:noFill/>
          <a:ln>
            <a:noFill/>
          </a:ln>
        </p:spPr>
      </p:pic>
      <p:pic>
        <p:nvPicPr>
          <p:cNvPr id="63" name="Google Shape;63;p21"/>
          <p:cNvPicPr preferRelativeResize="0"/>
          <p:nvPr/>
        </p:nvPicPr>
        <p:blipFill rotWithShape="1">
          <a:blip r:embed="rId3">
            <a:alphaModFix/>
          </a:blip>
          <a:srcRect b="0" l="0" r="0" t="0"/>
          <a:stretch/>
        </p:blipFill>
        <p:spPr>
          <a:xfrm>
            <a:off x="609599" y="457200"/>
            <a:ext cx="262889" cy="32004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TDC_Dark">
  <p:cSld name="PTDC_Dark">
    <p:spTree>
      <p:nvGrpSpPr>
        <p:cNvPr id="13" name="Shape 13"/>
        <p:cNvGrpSpPr/>
        <p:nvPr/>
      </p:nvGrpSpPr>
      <p:grpSpPr>
        <a:xfrm>
          <a:off x="0" y="0"/>
          <a:ext cx="0" cy="0"/>
          <a:chOff x="0" y="0"/>
          <a:chExt cx="0" cy="0"/>
        </a:xfrm>
      </p:grpSpPr>
      <p:pic>
        <p:nvPicPr>
          <p:cNvPr id="14" name="Google Shape;14;p3"/>
          <p:cNvPicPr preferRelativeResize="0"/>
          <p:nvPr/>
        </p:nvPicPr>
        <p:blipFill rotWithShape="1">
          <a:blip r:embed="rId2">
            <a:alphaModFix/>
          </a:blip>
          <a:srcRect b="0" l="0" r="0" t="0"/>
          <a:stretch/>
        </p:blipFill>
        <p:spPr>
          <a:xfrm>
            <a:off x="609599" y="457200"/>
            <a:ext cx="262889" cy="32004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TDC_Light">
  <p:cSld name="PTDC_Light">
    <p:bg>
      <p:bgPr>
        <a:solidFill>
          <a:schemeClr val="lt1"/>
        </a:solidFill>
      </p:bgPr>
    </p:bg>
    <p:spTree>
      <p:nvGrpSpPr>
        <p:cNvPr id="15" name="Shape 15"/>
        <p:cNvGrpSpPr/>
        <p:nvPr/>
      </p:nvGrpSpPr>
      <p:grpSpPr>
        <a:xfrm>
          <a:off x="0" y="0"/>
          <a:ext cx="0" cy="0"/>
          <a:chOff x="0" y="0"/>
          <a:chExt cx="0" cy="0"/>
        </a:xfrm>
      </p:grpSpPr>
      <p:pic>
        <p:nvPicPr>
          <p:cNvPr id="16" name="Google Shape;16;p4"/>
          <p:cNvPicPr preferRelativeResize="0"/>
          <p:nvPr/>
        </p:nvPicPr>
        <p:blipFill rotWithShape="1">
          <a:blip r:embed="rId2">
            <a:alphaModFix/>
          </a:blip>
          <a:srcRect b="0" l="0" r="0" t="0"/>
          <a:stretch/>
        </p:blipFill>
        <p:spPr>
          <a:xfrm>
            <a:off x="609599" y="457200"/>
            <a:ext cx="262889" cy="32004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TDC_Background_05">
  <p:cSld name="PTDC_Background_05">
    <p:spTree>
      <p:nvGrpSpPr>
        <p:cNvPr id="17" name="Shape 17"/>
        <p:cNvGrpSpPr/>
        <p:nvPr/>
      </p:nvGrpSpPr>
      <p:grpSpPr>
        <a:xfrm>
          <a:off x="0" y="0"/>
          <a:ext cx="0" cy="0"/>
          <a:chOff x="0" y="0"/>
          <a:chExt cx="0" cy="0"/>
        </a:xfrm>
      </p:grpSpPr>
      <p:pic>
        <p:nvPicPr>
          <p:cNvPr id="18" name="Google Shape;18;p5"/>
          <p:cNvPicPr preferRelativeResize="0"/>
          <p:nvPr/>
        </p:nvPicPr>
        <p:blipFill rotWithShape="1">
          <a:blip r:embed="rId2">
            <a:alphaModFix/>
          </a:blip>
          <a:srcRect b="0" l="0" r="0" t="0"/>
          <a:stretch/>
        </p:blipFill>
        <p:spPr>
          <a:xfrm rot="10800000">
            <a:off x="0" y="0"/>
            <a:ext cx="12192000" cy="6858000"/>
          </a:xfrm>
          <a:prstGeom prst="rect">
            <a:avLst/>
          </a:prstGeom>
          <a:noFill/>
          <a:ln>
            <a:noFill/>
          </a:ln>
        </p:spPr>
      </p:pic>
      <p:pic>
        <p:nvPicPr>
          <p:cNvPr id="19" name="Google Shape;19;p5"/>
          <p:cNvPicPr preferRelativeResize="0"/>
          <p:nvPr/>
        </p:nvPicPr>
        <p:blipFill rotWithShape="1">
          <a:blip r:embed="rId3">
            <a:alphaModFix/>
          </a:blip>
          <a:srcRect b="0" l="0" r="0" t="0"/>
          <a:stretch/>
        </p:blipFill>
        <p:spPr>
          <a:xfrm>
            <a:off x="609599" y="457200"/>
            <a:ext cx="262889" cy="32004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TDC_Split">
  <p:cSld name="PTDC_Split">
    <p:bg>
      <p:bgPr>
        <a:solidFill>
          <a:schemeClr val="lt1"/>
        </a:solidFill>
      </p:bgPr>
    </p:bg>
    <p:spTree>
      <p:nvGrpSpPr>
        <p:cNvPr id="20" name="Shape 20"/>
        <p:cNvGrpSpPr/>
        <p:nvPr/>
      </p:nvGrpSpPr>
      <p:grpSpPr>
        <a:xfrm>
          <a:off x="0" y="0"/>
          <a:ext cx="0" cy="0"/>
          <a:chOff x="0" y="0"/>
          <a:chExt cx="0" cy="0"/>
        </a:xfrm>
      </p:grpSpPr>
      <p:sp>
        <p:nvSpPr>
          <p:cNvPr id="21" name="Google Shape;21;p6"/>
          <p:cNvSpPr/>
          <p:nvPr/>
        </p:nvSpPr>
        <p:spPr>
          <a:xfrm>
            <a:off x="6096000" y="-76200"/>
            <a:ext cx="6172200" cy="70104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2" name="Google Shape;22;p6"/>
          <p:cNvPicPr preferRelativeResize="0"/>
          <p:nvPr/>
        </p:nvPicPr>
        <p:blipFill rotWithShape="1">
          <a:blip r:embed="rId2">
            <a:alphaModFix/>
          </a:blip>
          <a:srcRect b="0" l="0" r="0" t="0"/>
          <a:stretch/>
        </p:blipFill>
        <p:spPr>
          <a:xfrm>
            <a:off x="609599" y="457200"/>
            <a:ext cx="262889" cy="32004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TDC_Background_03">
  <p:cSld name="PTDC_Background_03">
    <p:spTree>
      <p:nvGrpSpPr>
        <p:cNvPr id="23" name="Shape 23"/>
        <p:cNvGrpSpPr/>
        <p:nvPr/>
      </p:nvGrpSpPr>
      <p:grpSpPr>
        <a:xfrm>
          <a:off x="0" y="0"/>
          <a:ext cx="0" cy="0"/>
          <a:chOff x="0" y="0"/>
          <a:chExt cx="0" cy="0"/>
        </a:xfrm>
      </p:grpSpPr>
      <p:pic>
        <p:nvPicPr>
          <p:cNvPr id="24" name="Google Shape;24;p7"/>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25" name="Google Shape;25;p7"/>
          <p:cNvPicPr preferRelativeResize="0"/>
          <p:nvPr/>
        </p:nvPicPr>
        <p:blipFill rotWithShape="1">
          <a:blip r:embed="rId3">
            <a:alphaModFix/>
          </a:blip>
          <a:srcRect b="0" l="0" r="0" t="0"/>
          <a:stretch/>
        </p:blipFill>
        <p:spPr>
          <a:xfrm>
            <a:off x="609599" y="457200"/>
            <a:ext cx="262889" cy="32004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TDC_Background_01">
  <p:cSld name="PTDC_Background_01">
    <p:spTree>
      <p:nvGrpSpPr>
        <p:cNvPr id="26" name="Shape 26"/>
        <p:cNvGrpSpPr/>
        <p:nvPr/>
      </p:nvGrpSpPr>
      <p:grpSpPr>
        <a:xfrm>
          <a:off x="0" y="0"/>
          <a:ext cx="0" cy="0"/>
          <a:chOff x="0" y="0"/>
          <a:chExt cx="0" cy="0"/>
        </a:xfrm>
      </p:grpSpPr>
      <p:pic>
        <p:nvPicPr>
          <p:cNvPr id="27" name="Google Shape;27;p8"/>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28" name="Google Shape;28;p8"/>
          <p:cNvPicPr preferRelativeResize="0"/>
          <p:nvPr/>
        </p:nvPicPr>
        <p:blipFill rotWithShape="1">
          <a:blip r:embed="rId3">
            <a:alphaModFix/>
          </a:blip>
          <a:srcRect b="0" l="0" r="0" t="0"/>
          <a:stretch/>
        </p:blipFill>
        <p:spPr>
          <a:xfrm>
            <a:off x="609599" y="457200"/>
            <a:ext cx="262889" cy="32004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TDC_Background_02">
  <p:cSld name="PTDC_Background_02">
    <p:spTree>
      <p:nvGrpSpPr>
        <p:cNvPr id="29" name="Shape 29"/>
        <p:cNvGrpSpPr/>
        <p:nvPr/>
      </p:nvGrpSpPr>
      <p:grpSpPr>
        <a:xfrm>
          <a:off x="0" y="0"/>
          <a:ext cx="0" cy="0"/>
          <a:chOff x="0" y="0"/>
          <a:chExt cx="0" cy="0"/>
        </a:xfrm>
      </p:grpSpPr>
      <p:pic>
        <p:nvPicPr>
          <p:cNvPr id="30" name="Google Shape;30;p9"/>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31" name="Google Shape;31;p9"/>
          <p:cNvPicPr preferRelativeResize="0"/>
          <p:nvPr/>
        </p:nvPicPr>
        <p:blipFill rotWithShape="1">
          <a:blip r:embed="rId3">
            <a:alphaModFix/>
          </a:blip>
          <a:srcRect b="0" l="0" r="0" t="0"/>
          <a:stretch/>
        </p:blipFill>
        <p:spPr>
          <a:xfrm>
            <a:off x="609599" y="457200"/>
            <a:ext cx="262889" cy="32004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TDC_Background_06">
  <p:cSld name="PTDC_Background_06">
    <p:spTree>
      <p:nvGrpSpPr>
        <p:cNvPr id="32" name="Shape 32"/>
        <p:cNvGrpSpPr/>
        <p:nvPr/>
      </p:nvGrpSpPr>
      <p:grpSpPr>
        <a:xfrm>
          <a:off x="0" y="0"/>
          <a:ext cx="0" cy="0"/>
          <a:chOff x="0" y="0"/>
          <a:chExt cx="0" cy="0"/>
        </a:xfrm>
      </p:grpSpPr>
      <p:pic>
        <p:nvPicPr>
          <p:cNvPr id="33" name="Google Shape;33;p10"/>
          <p:cNvPicPr preferRelativeResize="0"/>
          <p:nvPr/>
        </p:nvPicPr>
        <p:blipFill rotWithShape="1">
          <a:blip r:embed="rId2">
            <a:alphaModFix/>
          </a:blip>
          <a:srcRect b="0" l="0" r="0" t="0"/>
          <a:stretch/>
        </p:blipFill>
        <p:spPr>
          <a:xfrm rot="10800000">
            <a:off x="0" y="0"/>
            <a:ext cx="12192000" cy="6858000"/>
          </a:xfrm>
          <a:prstGeom prst="rect">
            <a:avLst/>
          </a:prstGeom>
          <a:noFill/>
          <a:ln>
            <a:noFill/>
          </a:ln>
        </p:spPr>
      </p:pic>
      <p:pic>
        <p:nvPicPr>
          <p:cNvPr id="34" name="Google Shape;34;p10"/>
          <p:cNvPicPr preferRelativeResize="0"/>
          <p:nvPr/>
        </p:nvPicPr>
        <p:blipFill rotWithShape="1">
          <a:blip r:embed="rId3">
            <a:alphaModFix/>
          </a:blip>
          <a:srcRect b="0" l="0" r="0" t="0"/>
          <a:stretch/>
        </p:blipFill>
        <p:spPr>
          <a:xfrm>
            <a:off x="609599" y="457200"/>
            <a:ext cx="262889" cy="32004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11" Type="http://schemas.openxmlformats.org/officeDocument/2006/relationships/theme" Target="../theme/theme3.xml"/><Relationship Id="rId10" Type="http://schemas.openxmlformats.org/officeDocument/2006/relationships/slideLayout" Target="../slideLayouts/slideLayout19.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62626"/>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mc:AlternateContent>
    <mc:Choice Requires="p14">
      <p:transition spd="slow" p14:dur="700">
        <p:fade/>
      </p:transition>
    </mc:Choice>
    <mc:Fallback>
      <p:transition spd="slow">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84">
          <p15:clr>
            <a:srgbClr val="F26B43"/>
          </p15:clr>
        </p15:guide>
        <p15:guide id="2" pos="960">
          <p15:clr>
            <a:srgbClr val="F26B43"/>
          </p15:clr>
        </p15:guide>
        <p15:guide id="3" pos="2112">
          <p15:clr>
            <a:srgbClr val="F26B43"/>
          </p15:clr>
        </p15:guide>
        <p15:guide id="4" pos="2688">
          <p15:clr>
            <a:srgbClr val="F26B43"/>
          </p15:clr>
        </p15:guide>
        <p15:guide id="5" pos="3264">
          <p15:clr>
            <a:srgbClr val="F26B43"/>
          </p15:clr>
        </p15:guide>
        <p15:guide id="6" pos="3840">
          <p15:clr>
            <a:srgbClr val="F26B43"/>
          </p15:clr>
        </p15:guide>
        <p15:guide id="7" pos="1536">
          <p15:clr>
            <a:srgbClr val="F26B43"/>
          </p15:clr>
        </p15:guide>
        <p15:guide id="8" pos="7296">
          <p15:clr>
            <a:srgbClr val="F26B43"/>
          </p15:clr>
        </p15:guide>
        <p15:guide id="9" pos="4416">
          <p15:clr>
            <a:srgbClr val="F26B43"/>
          </p15:clr>
        </p15:guide>
        <p15:guide id="10" pos="4992">
          <p15:clr>
            <a:srgbClr val="F26B43"/>
          </p15:clr>
        </p15:guide>
        <p15:guide id="11" pos="5568">
          <p15:clr>
            <a:srgbClr val="F26B43"/>
          </p15:clr>
        </p15:guide>
        <p15:guide id="12" pos="6720">
          <p15:clr>
            <a:srgbClr val="F26B43"/>
          </p15:clr>
        </p15:guide>
        <p15:guide id="13" pos="6144">
          <p15:clr>
            <a:srgbClr val="F26B43"/>
          </p15:clr>
        </p15:guide>
        <p15:guide id="14" orient="horz" pos="600">
          <p15:clr>
            <a:srgbClr val="F26B43"/>
          </p15:clr>
        </p15:guide>
        <p15:guide id="15" orient="horz" pos="3096">
          <p15:clr>
            <a:srgbClr val="F26B43"/>
          </p15:clr>
        </p15:guide>
        <p15:guide id="16" orient="horz" pos="3720">
          <p15:clr>
            <a:srgbClr val="F26B43"/>
          </p15:clr>
        </p15:guide>
        <p15:guide id="17" orient="horz" pos="4032">
          <p15:clr>
            <a:srgbClr val="F26B43"/>
          </p15:clr>
        </p15:guide>
        <p15:guide id="18" orient="horz" pos="1536">
          <p15:clr>
            <a:srgbClr val="F26B43"/>
          </p15:clr>
        </p15:guide>
        <p15:guide id="19" orient="horz" pos="2784">
          <p15:clr>
            <a:srgbClr val="F26B43"/>
          </p15:clr>
        </p15:guide>
        <p15:guide id="20" orient="horz" pos="3408">
          <p15:clr>
            <a:srgbClr val="F26B43"/>
          </p15:clr>
        </p15:guide>
        <p15:guide id="21" orient="horz" pos="912">
          <p15:clr>
            <a:srgbClr val="F26B43"/>
          </p15:clr>
        </p15:guide>
        <p15:guide id="22" orient="horz" pos="1224">
          <p15:clr>
            <a:srgbClr val="F26B43"/>
          </p15:clr>
        </p15:guide>
        <p15:guide id="23" orient="horz" pos="288">
          <p15:clr>
            <a:srgbClr val="F26B43"/>
          </p15:clr>
        </p15:guide>
        <p15:guide id="24" orient="horz" pos="1848">
          <p15:clr>
            <a:srgbClr val="F26B43"/>
          </p15:clr>
        </p15:guide>
        <p15:guide id="25" orient="horz" pos="2160">
          <p15:clr>
            <a:srgbClr val="F26B43"/>
          </p15:clr>
        </p15:guide>
        <p15:guide id="26" orient="horz" pos="247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62626"/>
        </a:solidFill>
      </p:bgPr>
    </p:bg>
    <p:spTree>
      <p:nvGrpSpPr>
        <p:cNvPr id="35" name="Shape 3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Lst>
  <mc:AlternateContent>
    <mc:Choice Requires="p14">
      <p:transition spd="slow" p14:dur="700">
        <p:fade/>
      </p:transition>
    </mc:Choice>
    <mc:Fallback>
      <p:transition spd="slow">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84">
          <p15:clr>
            <a:srgbClr val="F26B43"/>
          </p15:clr>
        </p15:guide>
        <p15:guide id="2" pos="960">
          <p15:clr>
            <a:srgbClr val="F26B43"/>
          </p15:clr>
        </p15:guide>
        <p15:guide id="3" pos="2112">
          <p15:clr>
            <a:srgbClr val="F26B43"/>
          </p15:clr>
        </p15:guide>
        <p15:guide id="4" pos="2688">
          <p15:clr>
            <a:srgbClr val="F26B43"/>
          </p15:clr>
        </p15:guide>
        <p15:guide id="5" pos="3264">
          <p15:clr>
            <a:srgbClr val="F26B43"/>
          </p15:clr>
        </p15:guide>
        <p15:guide id="6" pos="3840">
          <p15:clr>
            <a:srgbClr val="F26B43"/>
          </p15:clr>
        </p15:guide>
        <p15:guide id="7" pos="1536">
          <p15:clr>
            <a:srgbClr val="F26B43"/>
          </p15:clr>
        </p15:guide>
        <p15:guide id="8" pos="7296">
          <p15:clr>
            <a:srgbClr val="F26B43"/>
          </p15:clr>
        </p15:guide>
        <p15:guide id="9" pos="4416">
          <p15:clr>
            <a:srgbClr val="F26B43"/>
          </p15:clr>
        </p15:guide>
        <p15:guide id="10" pos="4992">
          <p15:clr>
            <a:srgbClr val="F26B43"/>
          </p15:clr>
        </p15:guide>
        <p15:guide id="11" pos="5568">
          <p15:clr>
            <a:srgbClr val="F26B43"/>
          </p15:clr>
        </p15:guide>
        <p15:guide id="12" pos="6720">
          <p15:clr>
            <a:srgbClr val="F26B43"/>
          </p15:clr>
        </p15:guide>
        <p15:guide id="13" pos="6144">
          <p15:clr>
            <a:srgbClr val="F26B43"/>
          </p15:clr>
        </p15:guide>
        <p15:guide id="14" orient="horz" pos="600">
          <p15:clr>
            <a:srgbClr val="F26B43"/>
          </p15:clr>
        </p15:guide>
        <p15:guide id="15" orient="horz" pos="3096">
          <p15:clr>
            <a:srgbClr val="F26B43"/>
          </p15:clr>
        </p15:guide>
        <p15:guide id="16" orient="horz" pos="3720">
          <p15:clr>
            <a:srgbClr val="F26B43"/>
          </p15:clr>
        </p15:guide>
        <p15:guide id="17" orient="horz" pos="4032">
          <p15:clr>
            <a:srgbClr val="F26B43"/>
          </p15:clr>
        </p15:guide>
        <p15:guide id="18" orient="horz" pos="1536">
          <p15:clr>
            <a:srgbClr val="F26B43"/>
          </p15:clr>
        </p15:guide>
        <p15:guide id="19" orient="horz" pos="2784">
          <p15:clr>
            <a:srgbClr val="F26B43"/>
          </p15:clr>
        </p15:guide>
        <p15:guide id="20" orient="horz" pos="3408">
          <p15:clr>
            <a:srgbClr val="F26B43"/>
          </p15:clr>
        </p15:guide>
        <p15:guide id="21" orient="horz" pos="912">
          <p15:clr>
            <a:srgbClr val="F26B43"/>
          </p15:clr>
        </p15:guide>
        <p15:guide id="22" orient="horz" pos="1224">
          <p15:clr>
            <a:srgbClr val="F26B43"/>
          </p15:clr>
        </p15:guide>
        <p15:guide id="23" orient="horz" pos="288">
          <p15:clr>
            <a:srgbClr val="F26B43"/>
          </p15:clr>
        </p15:guide>
        <p15:guide id="24" orient="horz" pos="1848">
          <p15:clr>
            <a:srgbClr val="F26B43"/>
          </p15:clr>
        </p15:guide>
        <p15:guide id="25" orient="horz" pos="2160">
          <p15:clr>
            <a:srgbClr val="F26B43"/>
          </p15:clr>
        </p15:guide>
        <p15:guide id="26" orient="horz" pos="247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4.png"/><Relationship Id="rId4" Type="http://schemas.openxmlformats.org/officeDocument/2006/relationships/image" Target="../media/image43.png"/><Relationship Id="rId5"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4.png"/><Relationship Id="rId4" Type="http://schemas.openxmlformats.org/officeDocument/2006/relationships/image" Target="../media/image43.png"/><Relationship Id="rId5"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7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52.png"/><Relationship Id="rId4" Type="http://schemas.openxmlformats.org/officeDocument/2006/relationships/image" Target="../media/image45.png"/><Relationship Id="rId5"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50.png"/><Relationship Id="rId4" Type="http://schemas.openxmlformats.org/officeDocument/2006/relationships/image" Target="../media/image49.png"/><Relationship Id="rId5" Type="http://schemas.openxmlformats.org/officeDocument/2006/relationships/image" Target="../media/image7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60.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8.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6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71.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7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69.png"/><Relationship Id="rId4" Type="http://schemas.openxmlformats.org/officeDocument/2006/relationships/image" Target="../media/image64.png"/><Relationship Id="rId5" Type="http://schemas.openxmlformats.org/officeDocument/2006/relationships/image" Target="../media/image4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9.png"/><Relationship Id="rId6" Type="http://schemas.openxmlformats.org/officeDocument/2006/relationships/image" Target="../media/image5.png"/><Relationship Id="rId7"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67.png"/><Relationship Id="rId4" Type="http://schemas.openxmlformats.org/officeDocument/2006/relationships/image" Target="../media/image62.png"/><Relationship Id="rId5" Type="http://schemas.openxmlformats.org/officeDocument/2006/relationships/image" Target="../media/image5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11.png"/><Relationship Id="rId10" Type="http://schemas.openxmlformats.org/officeDocument/2006/relationships/image" Target="../media/image6.png"/><Relationship Id="rId9"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image" Target="../media/image2.png"/><Relationship Id="rId8"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66.png"/><Relationship Id="rId4" Type="http://schemas.openxmlformats.org/officeDocument/2006/relationships/image" Target="../media/image70.png"/><Relationship Id="rId5" Type="http://schemas.openxmlformats.org/officeDocument/2006/relationships/image" Target="../media/image6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hyperlink" Target="https://pytorch.org/tutorials/advanced/cpp_export.html"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7.png"/><Relationship Id="rId4" Type="http://schemas.openxmlformats.org/officeDocument/2006/relationships/image" Target="../media/image2.png"/><Relationship Id="rId11" Type="http://schemas.openxmlformats.org/officeDocument/2006/relationships/image" Target="../media/image4.png"/><Relationship Id="rId10" Type="http://schemas.openxmlformats.org/officeDocument/2006/relationships/image" Target="../media/image11.png"/><Relationship Id="rId12" Type="http://schemas.openxmlformats.org/officeDocument/2006/relationships/image" Target="../media/image8.png"/><Relationship Id="rId9"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9.png"/><Relationship Id="rId7" Type="http://schemas.openxmlformats.org/officeDocument/2006/relationships/image" Target="../media/image5.png"/><Relationship Id="rId8"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hyperlink" Target="https://pytorch.org/docs/master/jit.html#torch-script-language-reference"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39.png"/><Relationship Id="rId5" Type="http://schemas.openxmlformats.org/officeDocument/2006/relationships/image" Target="../media/image19.png"/><Relationship Id="rId6" Type="http://schemas.openxmlformats.org/officeDocument/2006/relationships/image" Target="../media/image36.png"/><Relationship Id="rId7"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15.png"/><Relationship Id="rId5" Type="http://schemas.openxmlformats.org/officeDocument/2006/relationships/image" Target="../media/image2.png"/><Relationship Id="rId6" Type="http://schemas.openxmlformats.org/officeDocument/2006/relationships/image" Target="../media/image57.png"/><Relationship Id="rId7" Type="http://schemas.openxmlformats.org/officeDocument/2006/relationships/image" Target="../media/image13.png"/><Relationship Id="rId8" Type="http://schemas.openxmlformats.org/officeDocument/2006/relationships/image" Target="../media/image17.png"/></Relationships>
</file>

<file path=ppt/slides/_rels/slide8.xml.rels><?xml version="1.0" encoding="UTF-8" standalone="yes"?><Relationships xmlns="http://schemas.openxmlformats.org/package/2006/relationships"><Relationship Id="rId11" Type="http://schemas.openxmlformats.org/officeDocument/2006/relationships/image" Target="../media/image31.png"/><Relationship Id="rId10" Type="http://schemas.openxmlformats.org/officeDocument/2006/relationships/image" Target="../media/image21.png"/><Relationship Id="rId13" Type="http://schemas.openxmlformats.org/officeDocument/2006/relationships/image" Target="../media/image25.png"/><Relationship Id="rId12" Type="http://schemas.openxmlformats.org/officeDocument/2006/relationships/image" Target="../media/image27.png"/><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8.png"/><Relationship Id="rId15" Type="http://schemas.openxmlformats.org/officeDocument/2006/relationships/image" Target="../media/image28.png"/><Relationship Id="rId14" Type="http://schemas.openxmlformats.org/officeDocument/2006/relationships/image" Target="../media/image30.png"/><Relationship Id="rId17" Type="http://schemas.openxmlformats.org/officeDocument/2006/relationships/image" Target="../media/image41.png"/><Relationship Id="rId16" Type="http://schemas.openxmlformats.org/officeDocument/2006/relationships/image" Target="../media/image26.png"/><Relationship Id="rId5" Type="http://schemas.openxmlformats.org/officeDocument/2006/relationships/image" Target="../media/image14.png"/><Relationship Id="rId6" Type="http://schemas.openxmlformats.org/officeDocument/2006/relationships/image" Target="../media/image22.png"/><Relationship Id="rId18" Type="http://schemas.openxmlformats.org/officeDocument/2006/relationships/image" Target="../media/image38.png"/><Relationship Id="rId7" Type="http://schemas.openxmlformats.org/officeDocument/2006/relationships/image" Target="../media/image24.png"/><Relationship Id="rId8"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sp>
        <p:nvSpPr>
          <p:cNvPr id="69" name="Google Shape;69;p22"/>
          <p:cNvSpPr txBox="1"/>
          <p:nvPr/>
        </p:nvSpPr>
        <p:spPr>
          <a:xfrm>
            <a:off x="6629400" y="1801368"/>
            <a:ext cx="4953000" cy="3608832"/>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4200"/>
              <a:buFont typeface="Arial"/>
              <a:buNone/>
            </a:pPr>
            <a:r>
              <a:rPr b="0" i="0" lang="en-US" sz="4200" u="none" cap="none" strike="noStrike">
                <a:solidFill>
                  <a:srgbClr val="FFFFFF"/>
                </a:solidFill>
                <a:latin typeface="Arial"/>
                <a:ea typeface="Arial"/>
                <a:cs typeface="Arial"/>
                <a:sym typeface="Arial"/>
              </a:rPr>
              <a:t>JEFF</a:t>
            </a:r>
            <a:endParaRPr/>
          </a:p>
          <a:p>
            <a:pPr indent="0" lvl="0" marL="0" marR="0" rtl="0" algn="l">
              <a:lnSpc>
                <a:spcPct val="100000"/>
              </a:lnSpc>
              <a:spcBef>
                <a:spcPts val="0"/>
              </a:spcBef>
              <a:spcAft>
                <a:spcPts val="0"/>
              </a:spcAft>
              <a:buClr>
                <a:srgbClr val="FFFFFF"/>
              </a:buClr>
              <a:buSzPts val="4200"/>
              <a:buFont typeface="Arial"/>
              <a:buNone/>
            </a:pPr>
            <a:r>
              <a:rPr b="0" i="0" lang="en-US" sz="4200" u="none" cap="none" strike="noStrike">
                <a:solidFill>
                  <a:srgbClr val="FFFFFF"/>
                </a:solidFill>
                <a:latin typeface="Arial"/>
                <a:ea typeface="Arial"/>
                <a:cs typeface="Arial"/>
                <a:sym typeface="Arial"/>
              </a:rPr>
              <a:t>SMITH</a:t>
            </a:r>
            <a:endParaRPr/>
          </a:p>
          <a:p>
            <a:pPr indent="0" lvl="0" marL="0" marR="0" rtl="0" algn="l">
              <a:lnSpc>
                <a:spcPct val="100000"/>
              </a:lnSpc>
              <a:spcBef>
                <a:spcPts val="0"/>
              </a:spcBef>
              <a:spcAft>
                <a:spcPts val="0"/>
              </a:spcAft>
              <a:buClr>
                <a:srgbClr val="EE4C2C"/>
              </a:buClr>
              <a:buSzPts val="4200"/>
              <a:buFont typeface="Arial"/>
              <a:buNone/>
            </a:pPr>
            <a:r>
              <a:rPr b="0" i="0" lang="en-US" sz="4200" u="none" cap="none" strike="noStrike">
                <a:solidFill>
                  <a:srgbClr val="EE4C2C"/>
                </a:solidFill>
                <a:latin typeface="Arial"/>
                <a:ea typeface="Arial"/>
                <a:cs typeface="Arial"/>
                <a:sym typeface="Arial"/>
              </a:rPr>
              <a:t>ENG MANAGER</a:t>
            </a:r>
            <a:br>
              <a:rPr b="0" i="0" lang="en-US" sz="4200" u="none" cap="none" strike="noStrike">
                <a:solidFill>
                  <a:srgbClr val="EE4C2C"/>
                </a:solidFill>
                <a:latin typeface="Arial"/>
                <a:ea typeface="Arial"/>
                <a:cs typeface="Arial"/>
                <a:sym typeface="Arial"/>
              </a:rPr>
            </a:br>
            <a:r>
              <a:rPr b="0" i="0" lang="en-US" sz="4200" u="none" cap="none" strike="noStrike">
                <a:solidFill>
                  <a:srgbClr val="EE4C2C"/>
                </a:solidFill>
                <a:latin typeface="Arial"/>
                <a:ea typeface="Arial"/>
                <a:cs typeface="Arial"/>
                <a:sym typeface="Arial"/>
              </a:rPr>
              <a:t>FACEBOOK AI RESEARCH</a:t>
            </a:r>
            <a:endParaRPr/>
          </a:p>
        </p:txBody>
      </p:sp>
      <p:pic>
        <p:nvPicPr>
          <p:cNvPr id="70" name="Google Shape;70;p22"/>
          <p:cNvPicPr preferRelativeResize="0"/>
          <p:nvPr/>
        </p:nvPicPr>
        <p:blipFill rotWithShape="1">
          <a:blip r:embed="rId3">
            <a:alphaModFix/>
          </a:blip>
          <a:srcRect b="0" l="0" r="0" t="0"/>
          <a:stretch/>
        </p:blipFill>
        <p:spPr>
          <a:xfrm>
            <a:off x="609599" y="457200"/>
            <a:ext cx="262889" cy="320040"/>
          </a:xfrm>
          <a:prstGeom prst="rect">
            <a:avLst/>
          </a:prstGeom>
          <a:noFill/>
          <a:ln>
            <a:noFill/>
          </a:ln>
        </p:spPr>
      </p:pic>
      <p:sp>
        <p:nvSpPr>
          <p:cNvPr id="71" name="Google Shape;71;p22"/>
          <p:cNvSpPr txBox="1"/>
          <p:nvPr/>
        </p:nvSpPr>
        <p:spPr>
          <a:xfrm>
            <a:off x="609600" y="1801368"/>
            <a:ext cx="5410200" cy="3608832"/>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200" u="none" cap="none" strike="noStrike">
                <a:solidFill>
                  <a:srgbClr val="FFFFFF"/>
                </a:solidFill>
                <a:latin typeface="Arial"/>
                <a:ea typeface="Arial"/>
                <a:cs typeface="Arial"/>
                <a:sym typeface="Arial"/>
              </a:rPr>
              <a:t>PYTORCH - THE PLATFORM FOR ACCELERATING</a:t>
            </a:r>
            <a:endParaRPr/>
          </a:p>
          <a:p>
            <a:pPr indent="0" lvl="0" marL="0" marR="0" rtl="0" algn="l">
              <a:spcBef>
                <a:spcPts val="0"/>
              </a:spcBef>
              <a:spcAft>
                <a:spcPts val="0"/>
              </a:spcAft>
              <a:buNone/>
            </a:pPr>
            <a:r>
              <a:rPr b="0" i="0" lang="en-US" sz="4200" u="none" cap="none" strike="noStrike">
                <a:solidFill>
                  <a:srgbClr val="FFFFFF"/>
                </a:solidFill>
                <a:latin typeface="Arial"/>
                <a:ea typeface="Arial"/>
                <a:cs typeface="Arial"/>
                <a:sym typeface="Arial"/>
              </a:rPr>
              <a:t>AI RESEARCH TO PRODUCTION</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sp>
        <p:nvSpPr>
          <p:cNvPr id="222" name="Google Shape;222;p31"/>
          <p:cNvSpPr txBox="1"/>
          <p:nvPr/>
        </p:nvSpPr>
        <p:spPr>
          <a:xfrm>
            <a:off x="609600" y="1801368"/>
            <a:ext cx="5486400" cy="3608832"/>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4200"/>
              <a:buFont typeface="Arial"/>
              <a:buNone/>
            </a:pPr>
            <a:r>
              <a:rPr b="0" i="0" lang="en-US" sz="4200" u="none" cap="none" strike="noStrike">
                <a:solidFill>
                  <a:srgbClr val="FFFFFF"/>
                </a:solidFill>
                <a:latin typeface="Arial"/>
                <a:ea typeface="Arial"/>
                <a:cs typeface="Arial"/>
                <a:sym typeface="Arial"/>
              </a:rPr>
              <a:t>GOING FROM</a:t>
            </a:r>
            <a:endParaRPr/>
          </a:p>
          <a:p>
            <a:pPr indent="0" lvl="0" marL="0" marR="0" rtl="0" algn="l">
              <a:lnSpc>
                <a:spcPct val="100000"/>
              </a:lnSpc>
              <a:spcBef>
                <a:spcPts val="0"/>
              </a:spcBef>
              <a:spcAft>
                <a:spcPts val="0"/>
              </a:spcAft>
              <a:buClr>
                <a:srgbClr val="FFFFFF"/>
              </a:buClr>
              <a:buSzPts val="4200"/>
              <a:buFont typeface="Arial"/>
              <a:buNone/>
            </a:pPr>
            <a:r>
              <a:rPr lang="en-US" sz="4200">
                <a:solidFill>
                  <a:srgbClr val="FFFFFF"/>
                </a:solidFill>
                <a:latin typeface="Arial"/>
                <a:ea typeface="Arial"/>
                <a:cs typeface="Arial"/>
                <a:sym typeface="Arial"/>
              </a:rPr>
              <a:t>RESEARCH TO</a:t>
            </a:r>
            <a:endParaRPr/>
          </a:p>
          <a:p>
            <a:pPr indent="0" lvl="0" marL="0" marR="0" rtl="0" algn="l">
              <a:lnSpc>
                <a:spcPct val="100000"/>
              </a:lnSpc>
              <a:spcBef>
                <a:spcPts val="0"/>
              </a:spcBef>
              <a:spcAft>
                <a:spcPts val="0"/>
              </a:spcAft>
              <a:buClr>
                <a:srgbClr val="FFFFFF"/>
              </a:buClr>
              <a:buSzPts val="4200"/>
              <a:buFont typeface="Arial"/>
              <a:buNone/>
            </a:pPr>
            <a:r>
              <a:rPr b="0" i="0" lang="en-US" sz="4200" u="none" cap="none" strike="noStrike">
                <a:solidFill>
                  <a:srgbClr val="FFFFFF"/>
                </a:solidFill>
                <a:latin typeface="Arial"/>
                <a:ea typeface="Arial"/>
                <a:cs typeface="Arial"/>
                <a:sym typeface="Arial"/>
              </a:rPr>
              <a:t>PRODUCTION</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cxnSp>
        <p:nvCxnSpPr>
          <p:cNvPr id="228" name="Google Shape;228;p32"/>
          <p:cNvCxnSpPr/>
          <p:nvPr/>
        </p:nvCxnSpPr>
        <p:spPr>
          <a:xfrm>
            <a:off x="609599" y="3429000"/>
            <a:ext cx="10972802" cy="0"/>
          </a:xfrm>
          <a:prstGeom prst="straightConnector1">
            <a:avLst/>
          </a:prstGeom>
          <a:noFill/>
          <a:ln cap="flat" cmpd="sng" w="25400">
            <a:solidFill>
              <a:schemeClr val="accent1"/>
            </a:solidFill>
            <a:prstDash val="solid"/>
            <a:miter lim="800000"/>
            <a:headEnd len="sm" w="sm" type="none"/>
            <a:tailEnd len="sm" w="sm" type="none"/>
          </a:ln>
        </p:spPr>
      </p:cxnSp>
      <p:cxnSp>
        <p:nvCxnSpPr>
          <p:cNvPr id="229" name="Google Shape;229;p32"/>
          <p:cNvCxnSpPr>
            <a:stCxn id="230" idx="2"/>
            <a:endCxn id="231" idx="3"/>
          </p:cNvCxnSpPr>
          <p:nvPr/>
        </p:nvCxnSpPr>
        <p:spPr>
          <a:xfrm>
            <a:off x="3771899" y="3429000"/>
            <a:ext cx="4648200" cy="0"/>
          </a:xfrm>
          <a:prstGeom prst="straightConnector1">
            <a:avLst/>
          </a:prstGeom>
          <a:noFill/>
          <a:ln cap="flat" cmpd="sng" w="25400">
            <a:solidFill>
              <a:schemeClr val="accent1"/>
            </a:solidFill>
            <a:prstDash val="solid"/>
            <a:miter lim="800000"/>
            <a:headEnd len="sm" w="sm" type="none"/>
            <a:tailEnd len="sm" w="sm" type="none"/>
          </a:ln>
        </p:spPr>
      </p:cxnSp>
      <p:grpSp>
        <p:nvGrpSpPr>
          <p:cNvPr id="232" name="Google Shape;232;p32"/>
          <p:cNvGrpSpPr/>
          <p:nvPr/>
        </p:nvGrpSpPr>
        <p:grpSpPr>
          <a:xfrm>
            <a:off x="609599" y="3162300"/>
            <a:ext cx="2743201" cy="2743200"/>
            <a:chOff x="609599" y="3162300"/>
            <a:chExt cx="2743201" cy="2743200"/>
          </a:xfrm>
        </p:grpSpPr>
        <p:sp>
          <p:nvSpPr>
            <p:cNvPr id="233" name="Google Shape;233;p32"/>
            <p:cNvSpPr txBox="1"/>
            <p:nvPr/>
          </p:nvSpPr>
          <p:spPr>
            <a:xfrm>
              <a:off x="609600" y="4419600"/>
              <a:ext cx="2743200" cy="1485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lt1"/>
                </a:buClr>
                <a:buSzPts val="1000"/>
                <a:buFont typeface="Arial"/>
                <a:buNone/>
              </a:pPr>
              <a:r>
                <a:t/>
              </a:r>
              <a:endParaRPr b="0" i="0" sz="1000" u="none" cap="none" strike="noStrike">
                <a:solidFill>
                  <a:srgbClr val="A5A5A5"/>
                </a:solidFill>
                <a:latin typeface="Arial"/>
                <a:ea typeface="Arial"/>
                <a:cs typeface="Arial"/>
                <a:sym typeface="Arial"/>
              </a:endParaRPr>
            </a:p>
          </p:txBody>
        </p:sp>
        <p:sp>
          <p:nvSpPr>
            <p:cNvPr id="234" name="Google Shape;234;p32"/>
            <p:cNvSpPr/>
            <p:nvPr/>
          </p:nvSpPr>
          <p:spPr>
            <a:xfrm>
              <a:off x="609599" y="3924301"/>
              <a:ext cx="2743201" cy="495299"/>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262626"/>
                </a:buClr>
                <a:buSzPts val="1200"/>
                <a:buFont typeface="Arial"/>
                <a:buNone/>
              </a:pPr>
              <a:r>
                <a:rPr b="0" i="0" lang="en-US" sz="1200" u="none" cap="none" strike="noStrike">
                  <a:solidFill>
                    <a:srgbClr val="262626"/>
                  </a:solidFill>
                  <a:latin typeface="Arial"/>
                  <a:ea typeface="Arial"/>
                  <a:cs typeface="Arial"/>
                  <a:sym typeface="Arial"/>
                </a:rPr>
                <a:t>DETERMINE</a:t>
              </a:r>
              <a:endParaRPr/>
            </a:p>
            <a:p>
              <a:pPr indent="0" lvl="0" marL="0" marR="0" rtl="0" algn="ctr">
                <a:lnSpc>
                  <a:spcPct val="100000"/>
                </a:lnSpc>
                <a:spcBef>
                  <a:spcPts val="0"/>
                </a:spcBef>
                <a:spcAft>
                  <a:spcPts val="0"/>
                </a:spcAft>
                <a:buClr>
                  <a:srgbClr val="262626"/>
                </a:buClr>
                <a:buSzPts val="1200"/>
                <a:buFont typeface="Arial"/>
                <a:buNone/>
              </a:pPr>
              <a:r>
                <a:rPr b="0" i="0" lang="en-US" sz="1200" u="none" cap="none" strike="noStrike">
                  <a:solidFill>
                    <a:srgbClr val="262626"/>
                  </a:solidFill>
                  <a:latin typeface="Arial"/>
                  <a:ea typeface="Arial"/>
                  <a:cs typeface="Arial"/>
                  <a:sym typeface="Arial"/>
                </a:rPr>
                <a:t>APPROACH</a:t>
              </a:r>
              <a:endParaRPr/>
            </a:p>
          </p:txBody>
        </p:sp>
        <p:sp>
          <p:nvSpPr>
            <p:cNvPr id="235" name="Google Shape;235;p32"/>
            <p:cNvSpPr/>
            <p:nvPr/>
          </p:nvSpPr>
          <p:spPr>
            <a:xfrm>
              <a:off x="1714499" y="3162300"/>
              <a:ext cx="533400" cy="533400"/>
            </a:xfrm>
            <a:prstGeom prst="ellipse">
              <a:avLst/>
            </a:prstGeom>
            <a:solidFill>
              <a:schemeClr val="lt1"/>
            </a:solidFill>
            <a:ln cap="flat" cmpd="sng" w="254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36" name="Google Shape;236;p32"/>
            <p:cNvSpPr/>
            <p:nvPr/>
          </p:nvSpPr>
          <p:spPr>
            <a:xfrm>
              <a:off x="1714498" y="3162300"/>
              <a:ext cx="533399" cy="533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262626"/>
                </a:buClr>
                <a:buSzPts val="2000"/>
                <a:buFont typeface="Arial"/>
                <a:buNone/>
              </a:pPr>
              <a:r>
                <a:rPr b="0" i="0" lang="en-US" sz="2000" u="none" cap="none" strike="noStrike">
                  <a:solidFill>
                    <a:srgbClr val="262626"/>
                  </a:solidFill>
                  <a:latin typeface="Arial"/>
                  <a:ea typeface="Arial"/>
                  <a:cs typeface="Arial"/>
                  <a:sym typeface="Arial"/>
                </a:rPr>
                <a:t>1</a:t>
              </a:r>
              <a:endParaRPr/>
            </a:p>
          </p:txBody>
        </p:sp>
      </p:grpSp>
      <p:grpSp>
        <p:nvGrpSpPr>
          <p:cNvPr id="237" name="Google Shape;237;p32"/>
          <p:cNvGrpSpPr/>
          <p:nvPr/>
        </p:nvGrpSpPr>
        <p:grpSpPr>
          <a:xfrm>
            <a:off x="8839200" y="3162300"/>
            <a:ext cx="2743201" cy="2743200"/>
            <a:chOff x="8839200" y="3162300"/>
            <a:chExt cx="2743201" cy="2743200"/>
          </a:xfrm>
        </p:grpSpPr>
        <p:sp>
          <p:nvSpPr>
            <p:cNvPr id="238" name="Google Shape;238;p32"/>
            <p:cNvSpPr txBox="1"/>
            <p:nvPr/>
          </p:nvSpPr>
          <p:spPr>
            <a:xfrm>
              <a:off x="8839201" y="4419600"/>
              <a:ext cx="2743200" cy="1485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lt1"/>
                </a:buClr>
                <a:buSzPts val="1000"/>
                <a:buFont typeface="Arial"/>
                <a:buNone/>
              </a:pPr>
              <a:r>
                <a:t/>
              </a:r>
              <a:endParaRPr b="0" i="0" sz="1000" u="none" cap="none" strike="noStrike">
                <a:solidFill>
                  <a:srgbClr val="A5A5A5"/>
                </a:solidFill>
                <a:latin typeface="Arial"/>
                <a:ea typeface="Arial"/>
                <a:cs typeface="Arial"/>
                <a:sym typeface="Arial"/>
              </a:endParaRPr>
            </a:p>
          </p:txBody>
        </p:sp>
        <p:sp>
          <p:nvSpPr>
            <p:cNvPr id="239" name="Google Shape;239;p32"/>
            <p:cNvSpPr/>
            <p:nvPr/>
          </p:nvSpPr>
          <p:spPr>
            <a:xfrm>
              <a:off x="8839200" y="3924301"/>
              <a:ext cx="2743201" cy="495299"/>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262626"/>
                </a:buClr>
                <a:buSzPts val="1200"/>
                <a:buFont typeface="Arial"/>
                <a:buNone/>
              </a:pPr>
              <a:r>
                <a:rPr b="0" i="0" lang="en-US" sz="1200" u="none" cap="none" strike="noStrike">
                  <a:solidFill>
                    <a:srgbClr val="262626"/>
                  </a:solidFill>
                  <a:latin typeface="Arial"/>
                  <a:ea typeface="Arial"/>
                  <a:cs typeface="Arial"/>
                  <a:sym typeface="Arial"/>
                </a:rPr>
                <a:t>DEPLOY &amp;</a:t>
              </a:r>
              <a:endParaRPr/>
            </a:p>
            <a:p>
              <a:pPr indent="0" lvl="0" marL="0" marR="0" rtl="0" algn="ctr">
                <a:lnSpc>
                  <a:spcPct val="100000"/>
                </a:lnSpc>
                <a:spcBef>
                  <a:spcPts val="0"/>
                </a:spcBef>
                <a:spcAft>
                  <a:spcPts val="0"/>
                </a:spcAft>
                <a:buClr>
                  <a:srgbClr val="262626"/>
                </a:buClr>
                <a:buSzPts val="1200"/>
                <a:buFont typeface="Arial"/>
                <a:buNone/>
              </a:pPr>
              <a:r>
                <a:rPr b="0" i="0" lang="en-US" sz="1200" u="none" cap="none" strike="noStrike">
                  <a:solidFill>
                    <a:srgbClr val="262626"/>
                  </a:solidFill>
                  <a:latin typeface="Arial"/>
                  <a:ea typeface="Arial"/>
                  <a:cs typeface="Arial"/>
                  <a:sym typeface="Arial"/>
                </a:rPr>
                <a:t>SCALE</a:t>
              </a:r>
              <a:endParaRPr/>
            </a:p>
          </p:txBody>
        </p:sp>
        <p:sp>
          <p:nvSpPr>
            <p:cNvPr id="240" name="Google Shape;240;p32"/>
            <p:cNvSpPr/>
            <p:nvPr/>
          </p:nvSpPr>
          <p:spPr>
            <a:xfrm>
              <a:off x="9944100" y="3162300"/>
              <a:ext cx="533400" cy="533400"/>
            </a:xfrm>
            <a:prstGeom prst="ellipse">
              <a:avLst/>
            </a:prstGeom>
            <a:solidFill>
              <a:schemeClr val="lt1"/>
            </a:solidFill>
            <a:ln cap="flat" cmpd="sng" w="254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41" name="Google Shape;241;p32"/>
            <p:cNvSpPr/>
            <p:nvPr/>
          </p:nvSpPr>
          <p:spPr>
            <a:xfrm>
              <a:off x="9944101" y="3162300"/>
              <a:ext cx="533399" cy="533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262626"/>
                </a:buClr>
                <a:buSzPts val="2000"/>
                <a:buFont typeface="Arial"/>
                <a:buNone/>
              </a:pPr>
              <a:r>
                <a:rPr b="0" i="0" lang="en-US" sz="2000" u="none" cap="none" strike="noStrike">
                  <a:solidFill>
                    <a:srgbClr val="262626"/>
                  </a:solidFill>
                  <a:latin typeface="Arial"/>
                  <a:ea typeface="Arial"/>
                  <a:cs typeface="Arial"/>
                  <a:sym typeface="Arial"/>
                </a:rPr>
                <a:t>5</a:t>
              </a:r>
              <a:endParaRPr/>
            </a:p>
          </p:txBody>
        </p:sp>
      </p:grpSp>
      <p:grpSp>
        <p:nvGrpSpPr>
          <p:cNvPr id="242" name="Google Shape;242;p32"/>
          <p:cNvGrpSpPr/>
          <p:nvPr/>
        </p:nvGrpSpPr>
        <p:grpSpPr>
          <a:xfrm>
            <a:off x="2666999" y="952501"/>
            <a:ext cx="2743201" cy="2743199"/>
            <a:chOff x="2666999" y="952501"/>
            <a:chExt cx="2743201" cy="2743199"/>
          </a:xfrm>
        </p:grpSpPr>
        <p:sp>
          <p:nvSpPr>
            <p:cNvPr id="243" name="Google Shape;243;p32"/>
            <p:cNvSpPr txBox="1"/>
            <p:nvPr/>
          </p:nvSpPr>
          <p:spPr>
            <a:xfrm>
              <a:off x="2667000" y="952501"/>
              <a:ext cx="2743200" cy="14859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chemeClr val="lt1"/>
                </a:buClr>
                <a:buSzPts val="1000"/>
                <a:buFont typeface="Arial"/>
                <a:buNone/>
              </a:pPr>
              <a:r>
                <a:t/>
              </a:r>
              <a:endParaRPr b="0" i="0" sz="1000" u="none" cap="none" strike="noStrike">
                <a:solidFill>
                  <a:srgbClr val="A5A5A5"/>
                </a:solidFill>
                <a:latin typeface="Arial"/>
                <a:ea typeface="Arial"/>
                <a:cs typeface="Arial"/>
                <a:sym typeface="Arial"/>
              </a:endParaRPr>
            </a:p>
          </p:txBody>
        </p:sp>
        <p:sp>
          <p:nvSpPr>
            <p:cNvPr id="244" name="Google Shape;244;p32"/>
            <p:cNvSpPr/>
            <p:nvPr/>
          </p:nvSpPr>
          <p:spPr>
            <a:xfrm>
              <a:off x="2666999" y="2438401"/>
              <a:ext cx="2743201" cy="495299"/>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262626"/>
                </a:buClr>
                <a:buSzPts val="1200"/>
                <a:buFont typeface="Arial"/>
                <a:buNone/>
              </a:pPr>
              <a:r>
                <a:rPr b="0" i="0" lang="en-US" sz="1200" u="none" cap="none" strike="noStrike">
                  <a:solidFill>
                    <a:srgbClr val="262626"/>
                  </a:solidFill>
                  <a:latin typeface="Arial"/>
                  <a:ea typeface="Arial"/>
                  <a:cs typeface="Arial"/>
                  <a:sym typeface="Arial"/>
                </a:rPr>
                <a:t>PREPARE</a:t>
              </a:r>
              <a:endParaRPr/>
            </a:p>
            <a:p>
              <a:pPr indent="0" lvl="0" marL="0" marR="0" rtl="0" algn="ctr">
                <a:lnSpc>
                  <a:spcPct val="100000"/>
                </a:lnSpc>
                <a:spcBef>
                  <a:spcPts val="0"/>
                </a:spcBef>
                <a:spcAft>
                  <a:spcPts val="0"/>
                </a:spcAft>
                <a:buClr>
                  <a:srgbClr val="262626"/>
                </a:buClr>
                <a:buSzPts val="1200"/>
                <a:buFont typeface="Arial"/>
                <a:buNone/>
              </a:pPr>
              <a:r>
                <a:rPr b="0" i="0" lang="en-US" sz="1200" u="none" cap="none" strike="noStrike">
                  <a:solidFill>
                    <a:srgbClr val="262626"/>
                  </a:solidFill>
                  <a:latin typeface="Arial"/>
                  <a:ea typeface="Arial"/>
                  <a:cs typeface="Arial"/>
                  <a:sym typeface="Arial"/>
                </a:rPr>
                <a:t>DATA</a:t>
              </a:r>
              <a:endParaRPr/>
            </a:p>
          </p:txBody>
        </p:sp>
        <p:sp>
          <p:nvSpPr>
            <p:cNvPr id="230" name="Google Shape;230;p32"/>
            <p:cNvSpPr/>
            <p:nvPr/>
          </p:nvSpPr>
          <p:spPr>
            <a:xfrm>
              <a:off x="3771899" y="3162300"/>
              <a:ext cx="533400" cy="533400"/>
            </a:xfrm>
            <a:prstGeom prst="ellipse">
              <a:avLst/>
            </a:prstGeom>
            <a:solidFill>
              <a:schemeClr val="lt1"/>
            </a:solidFill>
            <a:ln cap="flat" cmpd="sng" w="254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A5A5A5"/>
                </a:solidFill>
                <a:latin typeface="Arial"/>
                <a:ea typeface="Arial"/>
                <a:cs typeface="Arial"/>
                <a:sym typeface="Arial"/>
              </a:endParaRPr>
            </a:p>
          </p:txBody>
        </p:sp>
        <p:sp>
          <p:nvSpPr>
            <p:cNvPr id="245" name="Google Shape;245;p32"/>
            <p:cNvSpPr/>
            <p:nvPr/>
          </p:nvSpPr>
          <p:spPr>
            <a:xfrm>
              <a:off x="3771899" y="3162300"/>
              <a:ext cx="533399" cy="533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262626"/>
                </a:buClr>
                <a:buSzPts val="2000"/>
                <a:buFont typeface="Arial"/>
                <a:buNone/>
              </a:pPr>
              <a:r>
                <a:rPr b="0" i="0" lang="en-US" sz="2000" u="none" cap="none" strike="noStrike">
                  <a:solidFill>
                    <a:srgbClr val="262626"/>
                  </a:solidFill>
                  <a:latin typeface="Arial"/>
                  <a:ea typeface="Arial"/>
                  <a:cs typeface="Arial"/>
                  <a:sym typeface="Arial"/>
                </a:rPr>
                <a:t>2</a:t>
              </a:r>
              <a:endParaRPr/>
            </a:p>
          </p:txBody>
        </p:sp>
      </p:grpSp>
      <p:grpSp>
        <p:nvGrpSpPr>
          <p:cNvPr id="246" name="Google Shape;246;p32"/>
          <p:cNvGrpSpPr/>
          <p:nvPr/>
        </p:nvGrpSpPr>
        <p:grpSpPr>
          <a:xfrm>
            <a:off x="4724399" y="3162300"/>
            <a:ext cx="2743201" cy="2743200"/>
            <a:chOff x="4724399" y="3162300"/>
            <a:chExt cx="2743201" cy="2743200"/>
          </a:xfrm>
        </p:grpSpPr>
        <p:sp>
          <p:nvSpPr>
            <p:cNvPr id="247" name="Google Shape;247;p32"/>
            <p:cNvSpPr txBox="1"/>
            <p:nvPr/>
          </p:nvSpPr>
          <p:spPr>
            <a:xfrm>
              <a:off x="4724400" y="4419600"/>
              <a:ext cx="2743200" cy="1485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lt1"/>
                </a:buClr>
                <a:buSzPts val="1000"/>
                <a:buFont typeface="Arial"/>
                <a:buNone/>
              </a:pPr>
              <a:r>
                <a:t/>
              </a:r>
              <a:endParaRPr b="0" i="0" sz="1000" u="none" cap="none" strike="noStrike">
                <a:solidFill>
                  <a:srgbClr val="A5A5A5"/>
                </a:solidFill>
                <a:latin typeface="Arial"/>
                <a:ea typeface="Arial"/>
                <a:cs typeface="Arial"/>
                <a:sym typeface="Arial"/>
              </a:endParaRPr>
            </a:p>
          </p:txBody>
        </p:sp>
        <p:sp>
          <p:nvSpPr>
            <p:cNvPr id="248" name="Google Shape;248;p32"/>
            <p:cNvSpPr/>
            <p:nvPr/>
          </p:nvSpPr>
          <p:spPr>
            <a:xfrm>
              <a:off x="4724399" y="3924301"/>
              <a:ext cx="2743201" cy="495299"/>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262626"/>
                </a:buClr>
                <a:buSzPts val="1200"/>
                <a:buFont typeface="Arial"/>
                <a:buNone/>
              </a:pPr>
              <a:r>
                <a:rPr b="0" i="0" lang="en-US" sz="1200" u="none" cap="none" strike="noStrike">
                  <a:solidFill>
                    <a:srgbClr val="262626"/>
                  </a:solidFill>
                  <a:latin typeface="Arial"/>
                  <a:ea typeface="Arial"/>
                  <a:cs typeface="Arial"/>
                  <a:sym typeface="Arial"/>
                </a:rPr>
                <a:t>BUILD &amp;</a:t>
              </a:r>
              <a:endParaRPr/>
            </a:p>
            <a:p>
              <a:pPr indent="0" lvl="0" marL="0" marR="0" rtl="0" algn="ctr">
                <a:lnSpc>
                  <a:spcPct val="100000"/>
                </a:lnSpc>
                <a:spcBef>
                  <a:spcPts val="0"/>
                </a:spcBef>
                <a:spcAft>
                  <a:spcPts val="0"/>
                </a:spcAft>
                <a:buClr>
                  <a:srgbClr val="262626"/>
                </a:buClr>
                <a:buSzPts val="1200"/>
                <a:buFont typeface="Arial"/>
                <a:buNone/>
              </a:pPr>
              <a:r>
                <a:rPr b="0" i="0" lang="en-US" sz="1200" u="none" cap="none" strike="noStrike">
                  <a:solidFill>
                    <a:srgbClr val="262626"/>
                  </a:solidFill>
                  <a:latin typeface="Arial"/>
                  <a:ea typeface="Arial"/>
                  <a:cs typeface="Arial"/>
                  <a:sym typeface="Arial"/>
                </a:rPr>
                <a:t>TRAIN MODEL</a:t>
              </a:r>
              <a:endParaRPr/>
            </a:p>
          </p:txBody>
        </p:sp>
        <p:sp>
          <p:nvSpPr>
            <p:cNvPr id="249" name="Google Shape;249;p32"/>
            <p:cNvSpPr/>
            <p:nvPr/>
          </p:nvSpPr>
          <p:spPr>
            <a:xfrm>
              <a:off x="5829299" y="3162300"/>
              <a:ext cx="533400" cy="533400"/>
            </a:xfrm>
            <a:prstGeom prst="ellipse">
              <a:avLst/>
            </a:prstGeom>
            <a:solidFill>
              <a:schemeClr val="lt1"/>
            </a:solidFill>
            <a:ln cap="flat" cmpd="sng" w="254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50" name="Google Shape;250;p32"/>
            <p:cNvSpPr/>
            <p:nvPr/>
          </p:nvSpPr>
          <p:spPr>
            <a:xfrm>
              <a:off x="5829298" y="3162300"/>
              <a:ext cx="533399" cy="533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262626"/>
                </a:buClr>
                <a:buSzPts val="2000"/>
                <a:buFont typeface="Arial"/>
                <a:buNone/>
              </a:pPr>
              <a:r>
                <a:rPr b="0" i="0" lang="en-US" sz="2000" u="none" cap="none" strike="noStrike">
                  <a:solidFill>
                    <a:srgbClr val="262626"/>
                  </a:solidFill>
                  <a:latin typeface="Arial"/>
                  <a:ea typeface="Arial"/>
                  <a:cs typeface="Arial"/>
                  <a:sym typeface="Arial"/>
                </a:rPr>
                <a:t>3</a:t>
              </a:r>
              <a:endParaRPr/>
            </a:p>
          </p:txBody>
        </p:sp>
      </p:grpSp>
      <p:grpSp>
        <p:nvGrpSpPr>
          <p:cNvPr id="251" name="Google Shape;251;p32"/>
          <p:cNvGrpSpPr/>
          <p:nvPr/>
        </p:nvGrpSpPr>
        <p:grpSpPr>
          <a:xfrm>
            <a:off x="6781799" y="952502"/>
            <a:ext cx="2743201" cy="2743198"/>
            <a:chOff x="6781799" y="952502"/>
            <a:chExt cx="2743201" cy="2743198"/>
          </a:xfrm>
        </p:grpSpPr>
        <p:sp>
          <p:nvSpPr>
            <p:cNvPr id="252" name="Google Shape;252;p32"/>
            <p:cNvSpPr txBox="1"/>
            <p:nvPr/>
          </p:nvSpPr>
          <p:spPr>
            <a:xfrm>
              <a:off x="6781800" y="952502"/>
              <a:ext cx="2743200" cy="14859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chemeClr val="lt1"/>
                </a:buClr>
                <a:buSzPts val="1000"/>
                <a:buFont typeface="Arial"/>
                <a:buNone/>
              </a:pPr>
              <a:r>
                <a:t/>
              </a:r>
              <a:endParaRPr b="0" i="0" sz="1000" u="none" cap="none" strike="noStrike">
                <a:solidFill>
                  <a:srgbClr val="A5A5A5"/>
                </a:solidFill>
                <a:latin typeface="Arial"/>
                <a:ea typeface="Arial"/>
                <a:cs typeface="Arial"/>
                <a:sym typeface="Arial"/>
              </a:endParaRPr>
            </a:p>
          </p:txBody>
        </p:sp>
        <p:sp>
          <p:nvSpPr>
            <p:cNvPr id="253" name="Google Shape;253;p32"/>
            <p:cNvSpPr/>
            <p:nvPr/>
          </p:nvSpPr>
          <p:spPr>
            <a:xfrm>
              <a:off x="6781799" y="2438402"/>
              <a:ext cx="2743201" cy="495299"/>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262626"/>
                </a:buClr>
                <a:buSzPts val="1200"/>
                <a:buFont typeface="Arial"/>
                <a:buNone/>
              </a:pPr>
              <a:r>
                <a:rPr b="0" i="0" lang="en-US" sz="1200" u="none" cap="none" strike="noStrike">
                  <a:solidFill>
                    <a:srgbClr val="262626"/>
                  </a:solidFill>
                  <a:latin typeface="Arial"/>
                  <a:ea typeface="Arial"/>
                  <a:cs typeface="Arial"/>
                  <a:sym typeface="Arial"/>
                </a:rPr>
                <a:t>TRANSFER TO </a:t>
              </a:r>
              <a:endParaRPr/>
            </a:p>
            <a:p>
              <a:pPr indent="0" lvl="0" marL="0" marR="0" rtl="0" algn="ctr">
                <a:lnSpc>
                  <a:spcPct val="100000"/>
                </a:lnSpc>
                <a:spcBef>
                  <a:spcPts val="0"/>
                </a:spcBef>
                <a:spcAft>
                  <a:spcPts val="0"/>
                </a:spcAft>
                <a:buClr>
                  <a:srgbClr val="262626"/>
                </a:buClr>
                <a:buSzPts val="1200"/>
                <a:buFont typeface="Arial"/>
                <a:buNone/>
              </a:pPr>
              <a:r>
                <a:rPr b="0" i="0" lang="en-US" sz="1200" u="none" cap="none" strike="noStrike">
                  <a:solidFill>
                    <a:srgbClr val="262626"/>
                  </a:solidFill>
                  <a:latin typeface="Arial"/>
                  <a:ea typeface="Arial"/>
                  <a:cs typeface="Arial"/>
                  <a:sym typeface="Arial"/>
                </a:rPr>
                <a:t>PRODUCTION</a:t>
              </a:r>
              <a:endParaRPr/>
            </a:p>
          </p:txBody>
        </p:sp>
        <p:sp>
          <p:nvSpPr>
            <p:cNvPr id="254" name="Google Shape;254;p32"/>
            <p:cNvSpPr/>
            <p:nvPr/>
          </p:nvSpPr>
          <p:spPr>
            <a:xfrm>
              <a:off x="7886699" y="3162300"/>
              <a:ext cx="533400" cy="533400"/>
            </a:xfrm>
            <a:prstGeom prst="ellipse">
              <a:avLst/>
            </a:prstGeom>
            <a:solidFill>
              <a:schemeClr val="lt1"/>
            </a:solidFill>
            <a:ln cap="flat" cmpd="sng" w="254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31" name="Google Shape;231;p32"/>
            <p:cNvSpPr/>
            <p:nvPr/>
          </p:nvSpPr>
          <p:spPr>
            <a:xfrm>
              <a:off x="7886697" y="3162300"/>
              <a:ext cx="533399" cy="533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262626"/>
                </a:buClr>
                <a:buSzPts val="2000"/>
                <a:buFont typeface="Arial"/>
                <a:buNone/>
              </a:pPr>
              <a:r>
                <a:rPr b="0" i="0" lang="en-US" sz="2000" u="none" cap="none" strike="noStrike">
                  <a:solidFill>
                    <a:srgbClr val="262626"/>
                  </a:solidFill>
                  <a:latin typeface="Arial"/>
                  <a:ea typeface="Arial"/>
                  <a:cs typeface="Arial"/>
                  <a:sym typeface="Arial"/>
                </a:rPr>
                <a:t>4</a:t>
              </a:r>
              <a:endParaRPr/>
            </a:p>
          </p:txBody>
        </p:sp>
      </p:grpSp>
      <p:grpSp>
        <p:nvGrpSpPr>
          <p:cNvPr id="255" name="Google Shape;255;p32"/>
          <p:cNvGrpSpPr/>
          <p:nvPr/>
        </p:nvGrpSpPr>
        <p:grpSpPr>
          <a:xfrm>
            <a:off x="3095622" y="3173245"/>
            <a:ext cx="2743201" cy="2743200"/>
            <a:chOff x="609599" y="3162300"/>
            <a:chExt cx="2743201" cy="2743200"/>
          </a:xfrm>
        </p:grpSpPr>
        <p:sp>
          <p:nvSpPr>
            <p:cNvPr id="256" name="Google Shape;256;p32"/>
            <p:cNvSpPr txBox="1"/>
            <p:nvPr/>
          </p:nvSpPr>
          <p:spPr>
            <a:xfrm>
              <a:off x="609600" y="4419600"/>
              <a:ext cx="2743200" cy="1485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lt1"/>
                </a:buClr>
                <a:buSzPts val="1000"/>
                <a:buFont typeface="Arial"/>
                <a:buNone/>
              </a:pPr>
              <a:r>
                <a:t/>
              </a:r>
              <a:endParaRPr b="0" i="0" sz="1000" u="none" cap="none" strike="noStrike">
                <a:solidFill>
                  <a:srgbClr val="A5A5A5"/>
                </a:solidFill>
                <a:latin typeface="Arial"/>
                <a:ea typeface="Arial"/>
                <a:cs typeface="Arial"/>
                <a:sym typeface="Arial"/>
              </a:endParaRPr>
            </a:p>
          </p:txBody>
        </p:sp>
        <p:sp>
          <p:nvSpPr>
            <p:cNvPr id="257" name="Google Shape;257;p32"/>
            <p:cNvSpPr/>
            <p:nvPr/>
          </p:nvSpPr>
          <p:spPr>
            <a:xfrm>
              <a:off x="609599" y="3924301"/>
              <a:ext cx="2743201" cy="495299"/>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262626"/>
                </a:buClr>
                <a:buSzPts val="1200"/>
                <a:buFont typeface="Arial"/>
                <a:buNone/>
              </a:pPr>
              <a:r>
                <a:rPr b="0" i="0" lang="en-US" sz="1200" u="none" cap="none" strike="noStrike">
                  <a:solidFill>
                    <a:srgbClr val="262626"/>
                  </a:solidFill>
                  <a:latin typeface="Arial"/>
                  <a:ea typeface="Arial"/>
                  <a:cs typeface="Arial"/>
                  <a:sym typeface="Arial"/>
                </a:rPr>
                <a:t>DETERMINE</a:t>
              </a:r>
              <a:endParaRPr/>
            </a:p>
            <a:p>
              <a:pPr indent="0" lvl="0" marL="0" marR="0" rtl="0" algn="ctr">
                <a:lnSpc>
                  <a:spcPct val="100000"/>
                </a:lnSpc>
                <a:spcBef>
                  <a:spcPts val="0"/>
                </a:spcBef>
                <a:spcAft>
                  <a:spcPts val="0"/>
                </a:spcAft>
                <a:buClr>
                  <a:srgbClr val="262626"/>
                </a:buClr>
                <a:buSzPts val="1200"/>
                <a:buFont typeface="Arial"/>
                <a:buNone/>
              </a:pPr>
              <a:r>
                <a:rPr b="0" i="0" lang="en-US" sz="1200" u="none" cap="none" strike="noStrike">
                  <a:solidFill>
                    <a:srgbClr val="262626"/>
                  </a:solidFill>
                  <a:latin typeface="Arial"/>
                  <a:ea typeface="Arial"/>
                  <a:cs typeface="Arial"/>
                  <a:sym typeface="Arial"/>
                </a:rPr>
                <a:t>APPROACH</a:t>
              </a:r>
              <a:endParaRPr/>
            </a:p>
          </p:txBody>
        </p:sp>
        <p:sp>
          <p:nvSpPr>
            <p:cNvPr id="258" name="Google Shape;258;p32"/>
            <p:cNvSpPr/>
            <p:nvPr/>
          </p:nvSpPr>
          <p:spPr>
            <a:xfrm>
              <a:off x="1714499" y="3162300"/>
              <a:ext cx="533400" cy="533400"/>
            </a:xfrm>
            <a:prstGeom prst="ellipse">
              <a:avLst/>
            </a:prstGeom>
            <a:solidFill>
              <a:schemeClr val="lt1"/>
            </a:solidFill>
            <a:ln cap="flat" cmpd="sng" w="254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59" name="Google Shape;259;p32"/>
            <p:cNvSpPr/>
            <p:nvPr/>
          </p:nvSpPr>
          <p:spPr>
            <a:xfrm>
              <a:off x="1714498" y="3162300"/>
              <a:ext cx="533399" cy="533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262626"/>
                </a:buClr>
                <a:buSzPts val="2000"/>
                <a:buFont typeface="Arial"/>
                <a:buNone/>
              </a:pPr>
              <a:r>
                <a:rPr b="0" i="0" lang="en-US" sz="2000" u="none" cap="none" strike="noStrike">
                  <a:solidFill>
                    <a:srgbClr val="262626"/>
                  </a:solidFill>
                  <a:latin typeface="Arial"/>
                  <a:ea typeface="Arial"/>
                  <a:cs typeface="Arial"/>
                  <a:sym typeface="Arial"/>
                </a:rPr>
                <a:t>1</a:t>
              </a:r>
              <a:endParaRPr/>
            </a:p>
          </p:txBody>
        </p:sp>
      </p:grpSp>
      <p:grpSp>
        <p:nvGrpSpPr>
          <p:cNvPr id="260" name="Google Shape;260;p32"/>
          <p:cNvGrpSpPr/>
          <p:nvPr/>
        </p:nvGrpSpPr>
        <p:grpSpPr>
          <a:xfrm>
            <a:off x="6324598" y="2601746"/>
            <a:ext cx="2743202" cy="3306596"/>
            <a:chOff x="8839199" y="2598904"/>
            <a:chExt cx="2743202" cy="3306596"/>
          </a:xfrm>
        </p:grpSpPr>
        <p:sp>
          <p:nvSpPr>
            <p:cNvPr id="261" name="Google Shape;261;p32"/>
            <p:cNvSpPr txBox="1"/>
            <p:nvPr/>
          </p:nvSpPr>
          <p:spPr>
            <a:xfrm>
              <a:off x="8839201" y="4419600"/>
              <a:ext cx="2743200" cy="1485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lt1"/>
                </a:buClr>
                <a:buSzPts val="1000"/>
                <a:buFont typeface="Arial"/>
                <a:buNone/>
              </a:pPr>
              <a:r>
                <a:t/>
              </a:r>
              <a:endParaRPr b="0" i="0" sz="1000" u="none" cap="none" strike="noStrike">
                <a:solidFill>
                  <a:srgbClr val="A5A5A5"/>
                </a:solidFill>
                <a:latin typeface="Arial"/>
                <a:ea typeface="Arial"/>
                <a:cs typeface="Arial"/>
                <a:sym typeface="Arial"/>
              </a:endParaRPr>
            </a:p>
          </p:txBody>
        </p:sp>
        <p:sp>
          <p:nvSpPr>
            <p:cNvPr id="262" name="Google Shape;262;p32"/>
            <p:cNvSpPr/>
            <p:nvPr/>
          </p:nvSpPr>
          <p:spPr>
            <a:xfrm>
              <a:off x="8839199" y="2598904"/>
              <a:ext cx="2743201" cy="495299"/>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262626"/>
                </a:buClr>
                <a:buSzPts val="1200"/>
                <a:buFont typeface="Arial"/>
                <a:buNone/>
              </a:pPr>
              <a:r>
                <a:rPr b="0" i="0" lang="en-US" sz="1200" u="none" cap="none" strike="noStrike">
                  <a:solidFill>
                    <a:srgbClr val="262626"/>
                  </a:solidFill>
                  <a:latin typeface="Arial"/>
                  <a:ea typeface="Arial"/>
                  <a:cs typeface="Arial"/>
                  <a:sym typeface="Arial"/>
                </a:rPr>
                <a:t>DEPLOY &amp;</a:t>
              </a:r>
              <a:endParaRPr/>
            </a:p>
            <a:p>
              <a:pPr indent="0" lvl="0" marL="0" marR="0" rtl="0" algn="ctr">
                <a:lnSpc>
                  <a:spcPct val="100000"/>
                </a:lnSpc>
                <a:spcBef>
                  <a:spcPts val="0"/>
                </a:spcBef>
                <a:spcAft>
                  <a:spcPts val="0"/>
                </a:spcAft>
                <a:buClr>
                  <a:srgbClr val="262626"/>
                </a:buClr>
                <a:buSzPts val="1200"/>
                <a:buFont typeface="Arial"/>
                <a:buNone/>
              </a:pPr>
              <a:r>
                <a:rPr b="0" i="0" lang="en-US" sz="1200" u="none" cap="none" strike="noStrike">
                  <a:solidFill>
                    <a:srgbClr val="262626"/>
                  </a:solidFill>
                  <a:latin typeface="Arial"/>
                  <a:ea typeface="Arial"/>
                  <a:cs typeface="Arial"/>
                  <a:sym typeface="Arial"/>
                </a:rPr>
                <a:t>SCALE</a:t>
              </a:r>
              <a:endParaRPr/>
            </a:p>
          </p:txBody>
        </p:sp>
        <p:sp>
          <p:nvSpPr>
            <p:cNvPr id="263" name="Google Shape;263;p32"/>
            <p:cNvSpPr/>
            <p:nvPr/>
          </p:nvSpPr>
          <p:spPr>
            <a:xfrm>
              <a:off x="9944100" y="3162300"/>
              <a:ext cx="533400" cy="533400"/>
            </a:xfrm>
            <a:prstGeom prst="ellipse">
              <a:avLst/>
            </a:prstGeom>
            <a:solidFill>
              <a:schemeClr val="lt1"/>
            </a:solidFill>
            <a:ln cap="flat" cmpd="sng" w="254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64" name="Google Shape;264;p32"/>
            <p:cNvSpPr/>
            <p:nvPr/>
          </p:nvSpPr>
          <p:spPr>
            <a:xfrm>
              <a:off x="9944101" y="3162300"/>
              <a:ext cx="533399" cy="533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262626"/>
                </a:buClr>
                <a:buSzPts val="2000"/>
                <a:buFont typeface="Arial"/>
                <a:buNone/>
              </a:pPr>
              <a:r>
                <a:rPr b="0" i="0" lang="en-US" sz="2000" u="none" cap="none" strike="noStrike">
                  <a:solidFill>
                    <a:srgbClr val="262626"/>
                  </a:solidFill>
                  <a:latin typeface="Arial"/>
                  <a:ea typeface="Arial"/>
                  <a:cs typeface="Arial"/>
                  <a:sym typeface="Arial"/>
                </a:rPr>
                <a:t>4</a:t>
              </a:r>
              <a:endParaRPr/>
            </a:p>
          </p:txBody>
        </p:sp>
      </p:grpSp>
      <p:grpSp>
        <p:nvGrpSpPr>
          <p:cNvPr id="265" name="Google Shape;265;p32"/>
          <p:cNvGrpSpPr/>
          <p:nvPr/>
        </p:nvGrpSpPr>
        <p:grpSpPr>
          <a:xfrm>
            <a:off x="4114801" y="952501"/>
            <a:ext cx="2829278" cy="2743199"/>
            <a:chOff x="2667000" y="952501"/>
            <a:chExt cx="2829278" cy="2743199"/>
          </a:xfrm>
        </p:grpSpPr>
        <p:sp>
          <p:nvSpPr>
            <p:cNvPr id="266" name="Google Shape;266;p32"/>
            <p:cNvSpPr txBox="1"/>
            <p:nvPr/>
          </p:nvSpPr>
          <p:spPr>
            <a:xfrm>
              <a:off x="2667000" y="952501"/>
              <a:ext cx="2743200" cy="14859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chemeClr val="lt1"/>
                </a:buClr>
                <a:buSzPts val="1000"/>
                <a:buFont typeface="Arial"/>
                <a:buNone/>
              </a:pPr>
              <a:r>
                <a:t/>
              </a:r>
              <a:endParaRPr b="0" i="0" sz="1000" u="none" cap="none" strike="noStrike">
                <a:solidFill>
                  <a:srgbClr val="A5A5A5"/>
                </a:solidFill>
                <a:latin typeface="Arial"/>
                <a:ea typeface="Arial"/>
                <a:cs typeface="Arial"/>
                <a:sym typeface="Arial"/>
              </a:endParaRPr>
            </a:p>
          </p:txBody>
        </p:sp>
        <p:sp>
          <p:nvSpPr>
            <p:cNvPr id="267" name="Google Shape;267;p32"/>
            <p:cNvSpPr/>
            <p:nvPr/>
          </p:nvSpPr>
          <p:spPr>
            <a:xfrm>
              <a:off x="2753077" y="2438401"/>
              <a:ext cx="2743201" cy="495299"/>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262626"/>
                </a:buClr>
                <a:buSzPts val="1200"/>
                <a:buFont typeface="Arial"/>
                <a:buNone/>
              </a:pPr>
              <a:r>
                <a:rPr b="0" i="0" lang="en-US" sz="1200" u="none" cap="none" strike="noStrike">
                  <a:solidFill>
                    <a:srgbClr val="262626"/>
                  </a:solidFill>
                  <a:latin typeface="Arial"/>
                  <a:ea typeface="Arial"/>
                  <a:cs typeface="Arial"/>
                  <a:sym typeface="Arial"/>
                </a:rPr>
                <a:t>PREPARE</a:t>
              </a:r>
              <a:endParaRPr/>
            </a:p>
            <a:p>
              <a:pPr indent="0" lvl="0" marL="0" marR="0" rtl="0" algn="ctr">
                <a:lnSpc>
                  <a:spcPct val="100000"/>
                </a:lnSpc>
                <a:spcBef>
                  <a:spcPts val="0"/>
                </a:spcBef>
                <a:spcAft>
                  <a:spcPts val="0"/>
                </a:spcAft>
                <a:buClr>
                  <a:srgbClr val="262626"/>
                </a:buClr>
                <a:buSzPts val="1200"/>
                <a:buFont typeface="Arial"/>
                <a:buNone/>
              </a:pPr>
              <a:r>
                <a:rPr b="0" i="0" lang="en-US" sz="1200" u="none" cap="none" strike="noStrike">
                  <a:solidFill>
                    <a:srgbClr val="262626"/>
                  </a:solidFill>
                  <a:latin typeface="Arial"/>
                  <a:ea typeface="Arial"/>
                  <a:cs typeface="Arial"/>
                  <a:sym typeface="Arial"/>
                </a:rPr>
                <a:t>DATA</a:t>
              </a:r>
              <a:endParaRPr/>
            </a:p>
          </p:txBody>
        </p:sp>
        <p:sp>
          <p:nvSpPr>
            <p:cNvPr id="268" name="Google Shape;268;p32"/>
            <p:cNvSpPr/>
            <p:nvPr/>
          </p:nvSpPr>
          <p:spPr>
            <a:xfrm>
              <a:off x="3857977" y="3162300"/>
              <a:ext cx="533400" cy="533400"/>
            </a:xfrm>
            <a:prstGeom prst="ellipse">
              <a:avLst/>
            </a:prstGeom>
            <a:solidFill>
              <a:schemeClr val="lt1"/>
            </a:solidFill>
            <a:ln cap="flat" cmpd="sng" w="254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A5A5A5"/>
                </a:solidFill>
                <a:latin typeface="Arial"/>
                <a:ea typeface="Arial"/>
                <a:cs typeface="Arial"/>
                <a:sym typeface="Arial"/>
              </a:endParaRPr>
            </a:p>
          </p:txBody>
        </p:sp>
        <p:sp>
          <p:nvSpPr>
            <p:cNvPr id="269" name="Google Shape;269;p32"/>
            <p:cNvSpPr/>
            <p:nvPr/>
          </p:nvSpPr>
          <p:spPr>
            <a:xfrm>
              <a:off x="3857977" y="3162300"/>
              <a:ext cx="533399" cy="533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262626"/>
                </a:buClr>
                <a:buSzPts val="2000"/>
                <a:buFont typeface="Arial"/>
                <a:buNone/>
              </a:pPr>
              <a:r>
                <a:rPr b="0" i="0" lang="en-US" sz="2000" u="none" cap="none" strike="noStrike">
                  <a:solidFill>
                    <a:srgbClr val="262626"/>
                  </a:solidFill>
                  <a:latin typeface="Arial"/>
                  <a:ea typeface="Arial"/>
                  <a:cs typeface="Arial"/>
                  <a:sym typeface="Arial"/>
                </a:rPr>
                <a:t>2</a:t>
              </a:r>
              <a:endParaRPr/>
            </a:p>
          </p:txBody>
        </p:sp>
      </p:grpSp>
      <p:grpSp>
        <p:nvGrpSpPr>
          <p:cNvPr id="270" name="Google Shape;270;p32"/>
          <p:cNvGrpSpPr/>
          <p:nvPr/>
        </p:nvGrpSpPr>
        <p:grpSpPr>
          <a:xfrm>
            <a:off x="5286374" y="3157038"/>
            <a:ext cx="2743201" cy="2743200"/>
            <a:chOff x="4724399" y="3162300"/>
            <a:chExt cx="2743201" cy="2743200"/>
          </a:xfrm>
        </p:grpSpPr>
        <p:sp>
          <p:nvSpPr>
            <p:cNvPr id="271" name="Google Shape;271;p32"/>
            <p:cNvSpPr txBox="1"/>
            <p:nvPr/>
          </p:nvSpPr>
          <p:spPr>
            <a:xfrm>
              <a:off x="4724400" y="4419600"/>
              <a:ext cx="2743200" cy="1485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lt1"/>
                </a:buClr>
                <a:buSzPts val="1000"/>
                <a:buFont typeface="Arial"/>
                <a:buNone/>
              </a:pPr>
              <a:r>
                <a:t/>
              </a:r>
              <a:endParaRPr b="0" i="0" sz="1000" u="none" cap="none" strike="noStrike">
                <a:solidFill>
                  <a:srgbClr val="A5A5A5"/>
                </a:solidFill>
                <a:latin typeface="Arial"/>
                <a:ea typeface="Arial"/>
                <a:cs typeface="Arial"/>
                <a:sym typeface="Arial"/>
              </a:endParaRPr>
            </a:p>
          </p:txBody>
        </p:sp>
        <p:sp>
          <p:nvSpPr>
            <p:cNvPr id="272" name="Google Shape;272;p32"/>
            <p:cNvSpPr/>
            <p:nvPr/>
          </p:nvSpPr>
          <p:spPr>
            <a:xfrm>
              <a:off x="4724399" y="3924301"/>
              <a:ext cx="2743201" cy="495299"/>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262626"/>
                </a:buClr>
                <a:buSzPts val="1200"/>
                <a:buFont typeface="Arial"/>
                <a:buNone/>
              </a:pPr>
              <a:r>
                <a:rPr b="0" i="0" lang="en-US" sz="1200" u="none" cap="none" strike="noStrike">
                  <a:solidFill>
                    <a:srgbClr val="262626"/>
                  </a:solidFill>
                  <a:latin typeface="Arial"/>
                  <a:ea typeface="Arial"/>
                  <a:cs typeface="Arial"/>
                  <a:sym typeface="Arial"/>
                </a:rPr>
                <a:t>BUILD &amp;</a:t>
              </a:r>
              <a:endParaRPr/>
            </a:p>
            <a:p>
              <a:pPr indent="0" lvl="0" marL="0" marR="0" rtl="0" algn="ctr">
                <a:lnSpc>
                  <a:spcPct val="100000"/>
                </a:lnSpc>
                <a:spcBef>
                  <a:spcPts val="0"/>
                </a:spcBef>
                <a:spcAft>
                  <a:spcPts val="0"/>
                </a:spcAft>
                <a:buClr>
                  <a:srgbClr val="262626"/>
                </a:buClr>
                <a:buSzPts val="1200"/>
                <a:buFont typeface="Arial"/>
                <a:buNone/>
              </a:pPr>
              <a:r>
                <a:rPr b="0" i="0" lang="en-US" sz="1200" u="none" cap="none" strike="noStrike">
                  <a:solidFill>
                    <a:srgbClr val="262626"/>
                  </a:solidFill>
                  <a:latin typeface="Arial"/>
                  <a:ea typeface="Arial"/>
                  <a:cs typeface="Arial"/>
                  <a:sym typeface="Arial"/>
                </a:rPr>
                <a:t>TRAIN MODEL</a:t>
              </a:r>
              <a:endParaRPr/>
            </a:p>
          </p:txBody>
        </p:sp>
        <p:sp>
          <p:nvSpPr>
            <p:cNvPr id="273" name="Google Shape;273;p32"/>
            <p:cNvSpPr/>
            <p:nvPr/>
          </p:nvSpPr>
          <p:spPr>
            <a:xfrm>
              <a:off x="5829299" y="3162300"/>
              <a:ext cx="533400" cy="533400"/>
            </a:xfrm>
            <a:prstGeom prst="ellipse">
              <a:avLst/>
            </a:prstGeom>
            <a:solidFill>
              <a:schemeClr val="lt1"/>
            </a:solidFill>
            <a:ln cap="flat" cmpd="sng" w="254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74" name="Google Shape;274;p32"/>
            <p:cNvSpPr/>
            <p:nvPr/>
          </p:nvSpPr>
          <p:spPr>
            <a:xfrm>
              <a:off x="5829298" y="3162300"/>
              <a:ext cx="533399" cy="533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262626"/>
                </a:buClr>
                <a:buSzPts val="2000"/>
                <a:buFont typeface="Arial"/>
                <a:buNone/>
              </a:pPr>
              <a:r>
                <a:rPr b="0" i="0" lang="en-US" sz="2000" u="none" cap="none" strike="noStrike">
                  <a:solidFill>
                    <a:srgbClr val="262626"/>
                  </a:solidFill>
                  <a:latin typeface="Arial"/>
                  <a:ea typeface="Arial"/>
                  <a:cs typeface="Arial"/>
                  <a:sym typeface="Arial"/>
                </a:rPr>
                <a:t>3</a:t>
              </a:r>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51"/>
                                        </p:tgtEl>
                                      </p:cBhvr>
                                    </p:animEffect>
                                    <p:set>
                                      <p:cBhvr>
                                        <p:cTn dur="1" fill="hold">
                                          <p:stCondLst>
                                            <p:cond delay="1000"/>
                                          </p:stCondLst>
                                        </p:cTn>
                                        <p:tgtEl>
                                          <p:spTgt spid="25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42"/>
                                        </p:tgtEl>
                                      </p:cBhvr>
                                    </p:animEffect>
                                    <p:set>
                                      <p:cBhvr>
                                        <p:cTn dur="1" fill="hold">
                                          <p:stCondLst>
                                            <p:cond delay="1000"/>
                                          </p:stCondLst>
                                        </p:cTn>
                                        <p:tgtEl>
                                          <p:spTgt spid="24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232"/>
                                        </p:tgtEl>
                                      </p:cBhvr>
                                    </p:animEffect>
                                    <p:set>
                                      <p:cBhvr>
                                        <p:cTn dur="1" fill="hold">
                                          <p:stCondLst>
                                            <p:cond delay="1000"/>
                                          </p:stCondLst>
                                        </p:cTn>
                                        <p:tgtEl>
                                          <p:spTgt spid="23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246"/>
                                        </p:tgtEl>
                                      </p:cBhvr>
                                    </p:animEffect>
                                    <p:set>
                                      <p:cBhvr>
                                        <p:cTn dur="1" fill="hold">
                                          <p:stCondLst>
                                            <p:cond delay="1000"/>
                                          </p:stCondLst>
                                        </p:cTn>
                                        <p:tgtEl>
                                          <p:spTgt spid="24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237"/>
                                        </p:tgtEl>
                                      </p:cBhvr>
                                    </p:animEffect>
                                    <p:set>
                                      <p:cBhvr>
                                        <p:cTn dur="1" fill="hold">
                                          <p:stCondLst>
                                            <p:cond delay="1000"/>
                                          </p:stCondLst>
                                        </p:cTn>
                                        <p:tgtEl>
                                          <p:spTgt spid="237"/>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1000"/>
                                        <p:tgtEl>
                                          <p:spTgt spid="255"/>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1000"/>
                                        <p:tgtEl>
                                          <p:spTgt spid="265"/>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1000"/>
                                        <p:tgtEl>
                                          <p:spTgt spid="270"/>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1000"/>
                                        <p:tgtEl>
                                          <p:spTgt spid="2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pic>
        <p:nvPicPr>
          <p:cNvPr id="280" name="Google Shape;280;p33"/>
          <p:cNvPicPr preferRelativeResize="0"/>
          <p:nvPr/>
        </p:nvPicPr>
        <p:blipFill rotWithShape="1">
          <a:blip r:embed="rId3">
            <a:alphaModFix/>
          </a:blip>
          <a:srcRect b="0" l="0" r="0" t="0"/>
          <a:stretch/>
        </p:blipFill>
        <p:spPr>
          <a:xfrm>
            <a:off x="618653" y="3733800"/>
            <a:ext cx="1508391" cy="304922"/>
          </a:xfrm>
          <a:prstGeom prst="rect">
            <a:avLst/>
          </a:prstGeom>
          <a:noFill/>
          <a:ln>
            <a:noFill/>
          </a:ln>
        </p:spPr>
      </p:pic>
      <p:pic>
        <p:nvPicPr>
          <p:cNvPr id="281" name="Google Shape;281;p33"/>
          <p:cNvPicPr preferRelativeResize="0"/>
          <p:nvPr/>
        </p:nvPicPr>
        <p:blipFill rotWithShape="1">
          <a:blip r:embed="rId4">
            <a:alphaModFix/>
          </a:blip>
          <a:srcRect b="0" l="0" r="0" t="0"/>
          <a:stretch/>
        </p:blipFill>
        <p:spPr>
          <a:xfrm>
            <a:off x="7917305" y="3507935"/>
            <a:ext cx="1443799" cy="759265"/>
          </a:xfrm>
          <a:prstGeom prst="rect">
            <a:avLst/>
          </a:prstGeom>
          <a:noFill/>
          <a:ln>
            <a:noFill/>
          </a:ln>
        </p:spPr>
      </p:pic>
      <p:pic>
        <p:nvPicPr>
          <p:cNvPr id="282" name="Google Shape;282;p33"/>
          <p:cNvPicPr preferRelativeResize="0"/>
          <p:nvPr/>
        </p:nvPicPr>
        <p:blipFill rotWithShape="1">
          <a:blip r:embed="rId5">
            <a:alphaModFix/>
          </a:blip>
          <a:srcRect b="0" l="0" r="0" t="0"/>
          <a:stretch/>
        </p:blipFill>
        <p:spPr>
          <a:xfrm>
            <a:off x="4673028" y="3490284"/>
            <a:ext cx="730250" cy="886202"/>
          </a:xfrm>
          <a:prstGeom prst="rect">
            <a:avLst/>
          </a:prstGeom>
          <a:noFill/>
          <a:ln>
            <a:noFill/>
          </a:ln>
        </p:spPr>
      </p:pic>
      <p:cxnSp>
        <p:nvCxnSpPr>
          <p:cNvPr id="283" name="Google Shape;283;p33"/>
          <p:cNvCxnSpPr/>
          <p:nvPr/>
        </p:nvCxnSpPr>
        <p:spPr>
          <a:xfrm>
            <a:off x="3086100" y="3886200"/>
            <a:ext cx="533400" cy="0"/>
          </a:xfrm>
          <a:prstGeom prst="straightConnector1">
            <a:avLst/>
          </a:prstGeom>
          <a:noFill/>
          <a:ln cap="flat" cmpd="sng" w="69850">
            <a:solidFill>
              <a:srgbClr val="929292"/>
            </a:solidFill>
            <a:prstDash val="solid"/>
            <a:miter lim="800000"/>
            <a:headEnd len="sm" w="sm" type="none"/>
            <a:tailEnd len="med" w="med" type="triangle"/>
          </a:ln>
        </p:spPr>
      </p:cxnSp>
      <p:cxnSp>
        <p:nvCxnSpPr>
          <p:cNvPr id="284" name="Google Shape;284;p33"/>
          <p:cNvCxnSpPr/>
          <p:nvPr/>
        </p:nvCxnSpPr>
        <p:spPr>
          <a:xfrm>
            <a:off x="6400800" y="3886200"/>
            <a:ext cx="533400" cy="0"/>
          </a:xfrm>
          <a:prstGeom prst="straightConnector1">
            <a:avLst/>
          </a:prstGeom>
          <a:noFill/>
          <a:ln cap="flat" cmpd="sng" w="69850">
            <a:solidFill>
              <a:srgbClr val="929292"/>
            </a:solidFill>
            <a:prstDash val="solid"/>
            <a:miter lim="800000"/>
            <a:headEnd len="sm" w="sm" type="none"/>
            <a:tailEnd len="med" w="med" type="triangle"/>
          </a:ln>
        </p:spPr>
      </p:cxnSp>
      <p:sp>
        <p:nvSpPr>
          <p:cNvPr id="285" name="Google Shape;285;p33"/>
          <p:cNvSpPr txBox="1"/>
          <p:nvPr/>
        </p:nvSpPr>
        <p:spPr>
          <a:xfrm>
            <a:off x="594360" y="1828800"/>
            <a:ext cx="10988040" cy="1104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62626"/>
              </a:buClr>
              <a:buSzPts val="3600"/>
              <a:buFont typeface="Arial"/>
              <a:buNone/>
            </a:pPr>
            <a:r>
              <a:rPr b="0" i="0" lang="en-US" sz="3600" u="none" cap="none" strike="noStrike">
                <a:solidFill>
                  <a:srgbClr val="262626"/>
                </a:solidFill>
                <a:latin typeface="Arial"/>
                <a:ea typeface="Arial"/>
                <a:cs typeface="Arial"/>
                <a:sym typeface="Arial"/>
              </a:rPr>
              <a:t>Research to Production at Facebook</a:t>
            </a:r>
            <a:endParaRPr/>
          </a:p>
        </p:txBody>
      </p:sp>
      <p:sp>
        <p:nvSpPr>
          <p:cNvPr id="286" name="Google Shape;286;p33"/>
          <p:cNvSpPr txBox="1"/>
          <p:nvPr/>
        </p:nvSpPr>
        <p:spPr>
          <a:xfrm>
            <a:off x="609600" y="1409700"/>
            <a:ext cx="5486400" cy="533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EE4C2C"/>
              </a:buClr>
              <a:buSzPts val="1500"/>
              <a:buFont typeface="Arial"/>
              <a:buNone/>
            </a:pPr>
            <a:r>
              <a:rPr b="0" i="0" lang="en-US" sz="1500" u="none" cap="none" strike="noStrike">
                <a:solidFill>
                  <a:srgbClr val="EE4C2C"/>
                </a:solidFill>
                <a:latin typeface="Arial"/>
                <a:ea typeface="Arial"/>
                <a:cs typeface="Arial"/>
                <a:sym typeface="Arial"/>
              </a:rPr>
              <a:t>PROCESS</a:t>
            </a:r>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500"/>
                                        <p:tgtEl>
                                          <p:spTgt spid="2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500"/>
                                        <p:tgtEl>
                                          <p:spTgt spid="2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1" name="Shape 291"/>
        <p:cNvGrpSpPr/>
        <p:nvPr/>
      </p:nvGrpSpPr>
      <p:grpSpPr>
        <a:xfrm>
          <a:off x="0" y="0"/>
          <a:ext cx="0" cy="0"/>
          <a:chOff x="0" y="0"/>
          <a:chExt cx="0" cy="0"/>
        </a:xfrm>
      </p:grpSpPr>
      <p:sp>
        <p:nvSpPr>
          <p:cNvPr id="292" name="Google Shape;292;p34"/>
          <p:cNvSpPr txBox="1"/>
          <p:nvPr/>
        </p:nvSpPr>
        <p:spPr>
          <a:xfrm>
            <a:off x="594360" y="1828800"/>
            <a:ext cx="10988040" cy="1600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62626"/>
              </a:buClr>
              <a:buSzPts val="3600"/>
              <a:buFont typeface="Arial"/>
              <a:buNone/>
            </a:pPr>
            <a:r>
              <a:rPr b="0" i="0" lang="en-US" sz="3600" u="none" cap="none" strike="noStrike">
                <a:solidFill>
                  <a:srgbClr val="262626"/>
                </a:solidFill>
                <a:latin typeface="Arial"/>
                <a:ea typeface="Arial"/>
                <a:cs typeface="Arial"/>
                <a:sym typeface="Arial"/>
              </a:rPr>
              <a:t>PyTorch </a:t>
            </a:r>
            <a:br>
              <a:rPr b="0" i="0" lang="en-US" sz="3600" u="none" cap="none" strike="noStrike">
                <a:solidFill>
                  <a:srgbClr val="262626"/>
                </a:solidFill>
                <a:latin typeface="Arial"/>
                <a:ea typeface="Arial"/>
                <a:cs typeface="Arial"/>
                <a:sym typeface="Arial"/>
              </a:rPr>
            </a:br>
            <a:r>
              <a:rPr b="0" i="0" lang="en-US" sz="3600" u="none" cap="none" strike="noStrike">
                <a:solidFill>
                  <a:srgbClr val="262626"/>
                </a:solidFill>
                <a:latin typeface="Arial"/>
                <a:ea typeface="Arial"/>
                <a:cs typeface="Arial"/>
                <a:sym typeface="Arial"/>
              </a:rPr>
              <a:t>For Research</a:t>
            </a:r>
            <a:endParaRPr/>
          </a:p>
        </p:txBody>
      </p:sp>
      <p:sp>
        <p:nvSpPr>
          <p:cNvPr id="293" name="Google Shape;293;p34"/>
          <p:cNvSpPr txBox="1"/>
          <p:nvPr/>
        </p:nvSpPr>
        <p:spPr>
          <a:xfrm>
            <a:off x="609600" y="1409700"/>
            <a:ext cx="5486400" cy="533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EE4C2C"/>
              </a:buClr>
              <a:buSzPts val="1500"/>
              <a:buFont typeface="Arial"/>
              <a:buNone/>
            </a:pPr>
            <a:r>
              <a:rPr b="0" i="0" lang="en-US" sz="1500" u="none" cap="none" strike="noStrike">
                <a:solidFill>
                  <a:srgbClr val="EE4C2C"/>
                </a:solidFill>
                <a:latin typeface="Arial"/>
                <a:ea typeface="Arial"/>
                <a:cs typeface="Arial"/>
                <a:sym typeface="Arial"/>
              </a:rPr>
              <a:t>PROCESS</a:t>
            </a:r>
            <a:endParaRPr/>
          </a:p>
        </p:txBody>
      </p:sp>
      <p:pic>
        <p:nvPicPr>
          <p:cNvPr id="294" name="Google Shape;294;p34"/>
          <p:cNvPicPr preferRelativeResize="0"/>
          <p:nvPr/>
        </p:nvPicPr>
        <p:blipFill rotWithShape="1">
          <a:blip r:embed="rId3">
            <a:alphaModFix amt="8000"/>
          </a:blip>
          <a:srcRect b="0" l="39268" r="43535" t="0"/>
          <a:stretch/>
        </p:blipFill>
        <p:spPr>
          <a:xfrm>
            <a:off x="6990644" y="294294"/>
            <a:ext cx="6400800" cy="7778867"/>
          </a:xfrm>
          <a:prstGeom prst="rect">
            <a:avLst/>
          </a:prstGeom>
          <a:noFill/>
          <a:ln>
            <a:noFill/>
          </a:ln>
        </p:spPr>
      </p:pic>
      <p:sp>
        <p:nvSpPr>
          <p:cNvPr id="295" name="Google Shape;295;p34"/>
          <p:cNvSpPr txBox="1"/>
          <p:nvPr/>
        </p:nvSpPr>
        <p:spPr>
          <a:xfrm>
            <a:off x="609600" y="3360420"/>
            <a:ext cx="5486400" cy="304038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777777"/>
              </a:buClr>
              <a:buSzPts val="2100"/>
              <a:buFont typeface="Arial"/>
              <a:buNone/>
            </a:pPr>
            <a:r>
              <a:rPr b="0" i="0" lang="en-US" sz="2100" u="none" cap="none" strike="noStrike">
                <a:solidFill>
                  <a:srgbClr val="777777"/>
                </a:solidFill>
                <a:latin typeface="Arial"/>
                <a:ea typeface="Arial"/>
                <a:cs typeface="Arial"/>
                <a:sym typeface="Arial"/>
              </a:rPr>
              <a:t>Flexibility &amp; ease-of-use</a:t>
            </a:r>
            <a:endParaRPr/>
          </a:p>
          <a:p>
            <a:pPr indent="-342900" lvl="0" marL="342900" marR="0" rtl="0" algn="l">
              <a:lnSpc>
                <a:spcPct val="100000"/>
              </a:lnSpc>
              <a:spcBef>
                <a:spcPts val="0"/>
              </a:spcBef>
              <a:spcAft>
                <a:spcPts val="0"/>
              </a:spcAft>
              <a:buClr>
                <a:srgbClr val="777777"/>
              </a:buClr>
              <a:buSzPts val="2100"/>
              <a:buFont typeface="Arial"/>
              <a:buChar char="•"/>
            </a:pPr>
            <a:r>
              <a:rPr b="0" i="0" lang="en-US" sz="2100" u="none" cap="none" strike="noStrike">
                <a:solidFill>
                  <a:srgbClr val="777777"/>
                </a:solidFill>
                <a:latin typeface="Arial"/>
                <a:ea typeface="Arial"/>
                <a:cs typeface="Arial"/>
                <a:sym typeface="Arial"/>
              </a:rPr>
              <a:t>Python-first design</a:t>
            </a:r>
            <a:endParaRPr/>
          </a:p>
          <a:p>
            <a:pPr indent="-342900" lvl="0" marL="342900" marR="0" rtl="0" algn="l">
              <a:lnSpc>
                <a:spcPct val="100000"/>
              </a:lnSpc>
              <a:spcBef>
                <a:spcPts val="0"/>
              </a:spcBef>
              <a:spcAft>
                <a:spcPts val="0"/>
              </a:spcAft>
              <a:buClr>
                <a:srgbClr val="777777"/>
              </a:buClr>
              <a:buSzPts val="2100"/>
              <a:buFont typeface="Arial"/>
              <a:buChar char="•"/>
            </a:pPr>
            <a:r>
              <a:rPr b="0" i="0" lang="en-US" sz="2100" u="none" cap="none" strike="noStrike">
                <a:solidFill>
                  <a:srgbClr val="777777"/>
                </a:solidFill>
                <a:latin typeface="Arial"/>
                <a:ea typeface="Arial"/>
                <a:cs typeface="Arial"/>
                <a:sym typeface="Arial"/>
              </a:rPr>
              <a:t>Imperative front-end</a:t>
            </a:r>
            <a:endParaRPr/>
          </a:p>
          <a:p>
            <a:pPr indent="0" lvl="0" marL="0" marR="0" rtl="0" algn="l">
              <a:lnSpc>
                <a:spcPct val="100000"/>
              </a:lnSpc>
              <a:spcBef>
                <a:spcPts val="0"/>
              </a:spcBef>
              <a:spcAft>
                <a:spcPts val="0"/>
              </a:spcAft>
              <a:buClr>
                <a:schemeClr val="lt1"/>
              </a:buClr>
              <a:buSzPts val="2100"/>
              <a:buFont typeface="Arial"/>
              <a:buNone/>
            </a:pPr>
            <a:r>
              <a:t/>
            </a:r>
            <a:endParaRPr b="0" i="0" sz="2100" u="none" cap="none" strike="noStrike">
              <a:solidFill>
                <a:srgbClr val="777777"/>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sp>
        <p:nvSpPr>
          <p:cNvPr id="301" name="Google Shape;301;p35"/>
          <p:cNvSpPr txBox="1"/>
          <p:nvPr/>
        </p:nvSpPr>
        <p:spPr>
          <a:xfrm>
            <a:off x="594360" y="1828800"/>
            <a:ext cx="10988040" cy="1600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62626"/>
              </a:buClr>
              <a:buSzPts val="3600"/>
              <a:buFont typeface="Arial"/>
              <a:buNone/>
            </a:pPr>
            <a:r>
              <a:rPr b="0" i="0" lang="en-US" sz="3600" u="none" cap="none" strike="noStrike">
                <a:solidFill>
                  <a:srgbClr val="262626"/>
                </a:solidFill>
                <a:latin typeface="Arial"/>
                <a:ea typeface="Arial"/>
                <a:cs typeface="Arial"/>
                <a:sym typeface="Arial"/>
              </a:rPr>
              <a:t>ONNX </a:t>
            </a:r>
            <a:br>
              <a:rPr b="0" i="0" lang="en-US" sz="3600" u="none" cap="none" strike="noStrike">
                <a:solidFill>
                  <a:srgbClr val="262626"/>
                </a:solidFill>
                <a:latin typeface="Arial"/>
                <a:ea typeface="Arial"/>
                <a:cs typeface="Arial"/>
                <a:sym typeface="Arial"/>
              </a:rPr>
            </a:br>
            <a:r>
              <a:rPr b="0" i="0" lang="en-US" sz="3600" u="none" cap="none" strike="noStrike">
                <a:solidFill>
                  <a:srgbClr val="262626"/>
                </a:solidFill>
                <a:latin typeface="Arial"/>
                <a:ea typeface="Arial"/>
                <a:cs typeface="Arial"/>
                <a:sym typeface="Arial"/>
              </a:rPr>
              <a:t>For Interoperability</a:t>
            </a:r>
            <a:endParaRPr/>
          </a:p>
        </p:txBody>
      </p:sp>
      <p:sp>
        <p:nvSpPr>
          <p:cNvPr id="302" name="Google Shape;302;p35"/>
          <p:cNvSpPr txBox="1"/>
          <p:nvPr/>
        </p:nvSpPr>
        <p:spPr>
          <a:xfrm>
            <a:off x="609600" y="1409700"/>
            <a:ext cx="5486400" cy="533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EE4C2C"/>
              </a:buClr>
              <a:buSzPts val="1500"/>
              <a:buFont typeface="Arial"/>
              <a:buNone/>
            </a:pPr>
            <a:r>
              <a:rPr b="0" i="0" lang="en-US" sz="1500" u="none" cap="none" strike="noStrike">
                <a:solidFill>
                  <a:srgbClr val="EE4C2C"/>
                </a:solidFill>
                <a:latin typeface="Arial"/>
                <a:ea typeface="Arial"/>
                <a:cs typeface="Arial"/>
                <a:sym typeface="Arial"/>
              </a:rPr>
              <a:t>PROCESS</a:t>
            </a:r>
            <a:endParaRPr/>
          </a:p>
        </p:txBody>
      </p:sp>
      <p:sp>
        <p:nvSpPr>
          <p:cNvPr id="303" name="Google Shape;303;p35"/>
          <p:cNvSpPr txBox="1"/>
          <p:nvPr/>
        </p:nvSpPr>
        <p:spPr>
          <a:xfrm>
            <a:off x="609600" y="3360420"/>
            <a:ext cx="4724400" cy="304038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777777"/>
              </a:buClr>
              <a:buSzPts val="2100"/>
              <a:buFont typeface="Arial"/>
              <a:buNone/>
            </a:pPr>
            <a:r>
              <a:rPr b="0" i="0" lang="en-US" sz="2100" u="none" cap="none" strike="noStrike">
                <a:solidFill>
                  <a:srgbClr val="777777"/>
                </a:solidFill>
                <a:latin typeface="Arial"/>
                <a:ea typeface="Arial"/>
                <a:cs typeface="Arial"/>
                <a:sym typeface="Arial"/>
              </a:rPr>
              <a:t>Open standard for deep learning models</a:t>
            </a:r>
            <a:endParaRPr/>
          </a:p>
          <a:p>
            <a:pPr indent="-342900" lvl="0" marL="342900" marR="0" rtl="0" algn="l">
              <a:lnSpc>
                <a:spcPct val="100000"/>
              </a:lnSpc>
              <a:spcBef>
                <a:spcPts val="0"/>
              </a:spcBef>
              <a:spcAft>
                <a:spcPts val="0"/>
              </a:spcAft>
              <a:buClr>
                <a:srgbClr val="777777"/>
              </a:buClr>
              <a:buSzPts val="2100"/>
              <a:buFont typeface="Arial"/>
              <a:buChar char="•"/>
            </a:pPr>
            <a:r>
              <a:rPr b="0" i="0" lang="en-US" sz="2100" u="none" cap="none" strike="noStrike">
                <a:solidFill>
                  <a:srgbClr val="777777"/>
                </a:solidFill>
                <a:latin typeface="Arial"/>
                <a:ea typeface="Arial"/>
                <a:cs typeface="Arial"/>
                <a:sym typeface="Arial"/>
              </a:rPr>
              <a:t>Enabled porting PyTorch-trained models to other frameworks and platforms</a:t>
            </a:r>
            <a:endParaRPr/>
          </a:p>
          <a:p>
            <a:pPr indent="0" lvl="0" marL="0" marR="0" rtl="0" algn="l">
              <a:lnSpc>
                <a:spcPct val="100000"/>
              </a:lnSpc>
              <a:spcBef>
                <a:spcPts val="0"/>
              </a:spcBef>
              <a:spcAft>
                <a:spcPts val="0"/>
              </a:spcAft>
              <a:buClr>
                <a:schemeClr val="lt1"/>
              </a:buClr>
              <a:buSzPts val="2100"/>
              <a:buFont typeface="Arial"/>
              <a:buNone/>
            </a:pPr>
            <a:r>
              <a:t/>
            </a:r>
            <a:endParaRPr b="0" i="0" sz="2100" u="none" cap="none" strike="noStrike">
              <a:solidFill>
                <a:srgbClr val="777777"/>
              </a:solidFill>
              <a:latin typeface="Arial"/>
              <a:ea typeface="Arial"/>
              <a:cs typeface="Arial"/>
              <a:sym typeface="Arial"/>
            </a:endParaRPr>
          </a:p>
        </p:txBody>
      </p:sp>
      <p:pic>
        <p:nvPicPr>
          <p:cNvPr id="304" name="Google Shape;304;p35"/>
          <p:cNvPicPr preferRelativeResize="0"/>
          <p:nvPr/>
        </p:nvPicPr>
        <p:blipFill rotWithShape="1">
          <a:blip r:embed="rId3">
            <a:alphaModFix amt="89000"/>
          </a:blip>
          <a:srcRect b="0" l="0" r="0" t="0"/>
          <a:stretch/>
        </p:blipFill>
        <p:spPr>
          <a:xfrm rot="10800000">
            <a:off x="3608857" y="-76200"/>
            <a:ext cx="12289487" cy="70104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sp>
        <p:nvSpPr>
          <p:cNvPr id="310" name="Google Shape;310;p36"/>
          <p:cNvSpPr txBox="1"/>
          <p:nvPr/>
        </p:nvSpPr>
        <p:spPr>
          <a:xfrm>
            <a:off x="594360" y="1828800"/>
            <a:ext cx="10988040" cy="1600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62626"/>
              </a:buClr>
              <a:buSzPts val="3600"/>
              <a:buFont typeface="Arial"/>
              <a:buNone/>
            </a:pPr>
            <a:r>
              <a:rPr b="0" i="0" lang="en-US" sz="3600" u="none" cap="none" strike="noStrike">
                <a:solidFill>
                  <a:srgbClr val="262626"/>
                </a:solidFill>
                <a:latin typeface="Arial"/>
                <a:ea typeface="Arial"/>
                <a:cs typeface="Arial"/>
                <a:sym typeface="Arial"/>
              </a:rPr>
              <a:t>Caffe2 </a:t>
            </a:r>
            <a:br>
              <a:rPr b="0" i="0" lang="en-US" sz="3600" u="none" cap="none" strike="noStrike">
                <a:solidFill>
                  <a:srgbClr val="262626"/>
                </a:solidFill>
                <a:latin typeface="Arial"/>
                <a:ea typeface="Arial"/>
                <a:cs typeface="Arial"/>
                <a:sym typeface="Arial"/>
              </a:rPr>
            </a:br>
            <a:r>
              <a:rPr b="0" i="0" lang="en-US" sz="3600" u="none" cap="none" strike="noStrike">
                <a:solidFill>
                  <a:srgbClr val="262626"/>
                </a:solidFill>
                <a:latin typeface="Arial"/>
                <a:ea typeface="Arial"/>
                <a:cs typeface="Arial"/>
                <a:sym typeface="Arial"/>
              </a:rPr>
              <a:t>For Production</a:t>
            </a:r>
            <a:endParaRPr/>
          </a:p>
          <a:p>
            <a:pPr indent="0" lvl="0" marL="0" marR="0" rtl="0" algn="l">
              <a:lnSpc>
                <a:spcPct val="100000"/>
              </a:lnSpc>
              <a:spcBef>
                <a:spcPts val="0"/>
              </a:spcBef>
              <a:spcAft>
                <a:spcPts val="0"/>
              </a:spcAft>
              <a:buClr>
                <a:schemeClr val="lt1"/>
              </a:buClr>
              <a:buSzPts val="3600"/>
              <a:buFont typeface="Arial"/>
              <a:buNone/>
            </a:pPr>
            <a:r>
              <a:t/>
            </a:r>
            <a:endParaRPr b="0" i="0" sz="3600" u="none" cap="none" strike="noStrike">
              <a:solidFill>
                <a:srgbClr val="262626"/>
              </a:solidFill>
              <a:latin typeface="Arial"/>
              <a:ea typeface="Arial"/>
              <a:cs typeface="Arial"/>
              <a:sym typeface="Arial"/>
            </a:endParaRPr>
          </a:p>
        </p:txBody>
      </p:sp>
      <p:sp>
        <p:nvSpPr>
          <p:cNvPr id="311" name="Google Shape;311;p36"/>
          <p:cNvSpPr txBox="1"/>
          <p:nvPr/>
        </p:nvSpPr>
        <p:spPr>
          <a:xfrm>
            <a:off x="609600" y="1409700"/>
            <a:ext cx="5486400" cy="533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EE4C2C"/>
              </a:buClr>
              <a:buSzPts val="1500"/>
              <a:buFont typeface="Arial"/>
              <a:buNone/>
            </a:pPr>
            <a:r>
              <a:rPr b="0" i="0" lang="en-US" sz="1500" u="none" cap="none" strike="noStrike">
                <a:solidFill>
                  <a:srgbClr val="EE4C2C"/>
                </a:solidFill>
                <a:latin typeface="Arial"/>
                <a:ea typeface="Arial"/>
                <a:cs typeface="Arial"/>
                <a:sym typeface="Arial"/>
              </a:rPr>
              <a:t>PROCESS</a:t>
            </a:r>
            <a:endParaRPr/>
          </a:p>
        </p:txBody>
      </p:sp>
      <p:sp>
        <p:nvSpPr>
          <p:cNvPr id="312" name="Google Shape;312;p36"/>
          <p:cNvSpPr txBox="1"/>
          <p:nvPr/>
        </p:nvSpPr>
        <p:spPr>
          <a:xfrm>
            <a:off x="609600" y="3360420"/>
            <a:ext cx="4724400" cy="304038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777777"/>
              </a:buClr>
              <a:buSzPts val="2100"/>
              <a:buFont typeface="Arial"/>
              <a:buNone/>
            </a:pPr>
            <a:r>
              <a:rPr b="0" i="0" lang="en-US" sz="2100" u="none" cap="none" strike="noStrike">
                <a:solidFill>
                  <a:srgbClr val="777777"/>
                </a:solidFill>
                <a:latin typeface="Arial"/>
                <a:ea typeface="Arial"/>
                <a:cs typeface="Arial"/>
                <a:sym typeface="Arial"/>
              </a:rPr>
              <a:t>Robust &amp; optimized for scale</a:t>
            </a:r>
            <a:endParaRPr/>
          </a:p>
          <a:p>
            <a:pPr indent="-342900" lvl="0" marL="342900" marR="0" rtl="0" algn="l">
              <a:lnSpc>
                <a:spcPct val="100000"/>
              </a:lnSpc>
              <a:spcBef>
                <a:spcPts val="0"/>
              </a:spcBef>
              <a:spcAft>
                <a:spcPts val="0"/>
              </a:spcAft>
              <a:buClr>
                <a:srgbClr val="777777"/>
              </a:buClr>
              <a:buSzPts val="2100"/>
              <a:buFont typeface="Arial"/>
              <a:buChar char="•"/>
            </a:pPr>
            <a:r>
              <a:rPr b="0" i="0" lang="en-US" sz="2100" u="none" cap="none" strike="noStrike">
                <a:solidFill>
                  <a:srgbClr val="777777"/>
                </a:solidFill>
                <a:latin typeface="Arial"/>
                <a:ea typeface="Arial"/>
                <a:cs typeface="Arial"/>
                <a:sym typeface="Arial"/>
              </a:rPr>
              <a:t>From datacenters to mobile devices</a:t>
            </a:r>
            <a:endParaRPr/>
          </a:p>
          <a:p>
            <a:pPr indent="-342900" lvl="0" marL="342900" marR="0" rtl="0" algn="l">
              <a:lnSpc>
                <a:spcPct val="100000"/>
              </a:lnSpc>
              <a:spcBef>
                <a:spcPts val="0"/>
              </a:spcBef>
              <a:spcAft>
                <a:spcPts val="0"/>
              </a:spcAft>
              <a:buClr>
                <a:srgbClr val="777777"/>
              </a:buClr>
              <a:buSzPts val="2100"/>
              <a:buFont typeface="Arial"/>
              <a:buChar char="•"/>
            </a:pPr>
            <a:r>
              <a:rPr b="0" i="0" lang="en-US" sz="2100" u="none" cap="none" strike="noStrike">
                <a:solidFill>
                  <a:srgbClr val="777777"/>
                </a:solidFill>
                <a:latin typeface="Arial"/>
                <a:ea typeface="Arial"/>
                <a:cs typeface="Arial"/>
                <a:sym typeface="Arial"/>
              </a:rPr>
              <a:t>Powering 300T predictions a day</a:t>
            </a:r>
            <a:endParaRPr/>
          </a:p>
          <a:p>
            <a:pPr indent="0" lvl="0" marL="0" marR="0" rtl="0" algn="l">
              <a:lnSpc>
                <a:spcPct val="100000"/>
              </a:lnSpc>
              <a:spcBef>
                <a:spcPts val="0"/>
              </a:spcBef>
              <a:spcAft>
                <a:spcPts val="0"/>
              </a:spcAft>
              <a:buClr>
                <a:schemeClr val="lt1"/>
              </a:buClr>
              <a:buSzPts val="2100"/>
              <a:buFont typeface="Arial"/>
              <a:buNone/>
            </a:pPr>
            <a:r>
              <a:t/>
            </a:r>
            <a:endParaRPr b="0" i="0" sz="2100" u="none" cap="none" strike="noStrike">
              <a:solidFill>
                <a:srgbClr val="777777"/>
              </a:solidFill>
              <a:latin typeface="Arial"/>
              <a:ea typeface="Arial"/>
              <a:cs typeface="Arial"/>
              <a:sym typeface="Arial"/>
            </a:endParaRPr>
          </a:p>
        </p:txBody>
      </p:sp>
      <p:pic>
        <p:nvPicPr>
          <p:cNvPr id="313" name="Google Shape;313;p36"/>
          <p:cNvPicPr preferRelativeResize="0"/>
          <p:nvPr/>
        </p:nvPicPr>
        <p:blipFill rotWithShape="1">
          <a:blip r:embed="rId3">
            <a:alphaModFix amt="7000"/>
          </a:blip>
          <a:srcRect b="20000" l="1" r="73191" t="14666"/>
          <a:stretch/>
        </p:blipFill>
        <p:spPr>
          <a:xfrm>
            <a:off x="6553200" y="152400"/>
            <a:ext cx="6271239" cy="802331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pic>
        <p:nvPicPr>
          <p:cNvPr id="319" name="Google Shape;319;p37"/>
          <p:cNvPicPr preferRelativeResize="0"/>
          <p:nvPr/>
        </p:nvPicPr>
        <p:blipFill rotWithShape="1">
          <a:blip r:embed="rId3">
            <a:alphaModFix/>
          </a:blip>
          <a:srcRect b="0" l="0" r="0" t="0"/>
          <a:stretch/>
        </p:blipFill>
        <p:spPr>
          <a:xfrm>
            <a:off x="618653" y="3733800"/>
            <a:ext cx="1508391" cy="304922"/>
          </a:xfrm>
          <a:prstGeom prst="rect">
            <a:avLst/>
          </a:prstGeom>
          <a:noFill/>
          <a:ln>
            <a:noFill/>
          </a:ln>
        </p:spPr>
      </p:pic>
      <p:pic>
        <p:nvPicPr>
          <p:cNvPr id="320" name="Google Shape;320;p37"/>
          <p:cNvPicPr preferRelativeResize="0"/>
          <p:nvPr/>
        </p:nvPicPr>
        <p:blipFill rotWithShape="1">
          <a:blip r:embed="rId4">
            <a:alphaModFix/>
          </a:blip>
          <a:srcRect b="0" l="0" r="0" t="0"/>
          <a:stretch/>
        </p:blipFill>
        <p:spPr>
          <a:xfrm>
            <a:off x="7917305" y="3507935"/>
            <a:ext cx="1443799" cy="759265"/>
          </a:xfrm>
          <a:prstGeom prst="rect">
            <a:avLst/>
          </a:prstGeom>
          <a:noFill/>
          <a:ln>
            <a:noFill/>
          </a:ln>
        </p:spPr>
      </p:pic>
      <p:pic>
        <p:nvPicPr>
          <p:cNvPr id="321" name="Google Shape;321;p37"/>
          <p:cNvPicPr preferRelativeResize="0"/>
          <p:nvPr/>
        </p:nvPicPr>
        <p:blipFill rotWithShape="1">
          <a:blip r:embed="rId5">
            <a:alphaModFix/>
          </a:blip>
          <a:srcRect b="0" l="0" r="0" t="0"/>
          <a:stretch/>
        </p:blipFill>
        <p:spPr>
          <a:xfrm>
            <a:off x="4673028" y="3490284"/>
            <a:ext cx="730250" cy="886202"/>
          </a:xfrm>
          <a:prstGeom prst="rect">
            <a:avLst/>
          </a:prstGeom>
          <a:noFill/>
          <a:ln>
            <a:noFill/>
          </a:ln>
        </p:spPr>
      </p:pic>
      <p:cxnSp>
        <p:nvCxnSpPr>
          <p:cNvPr id="322" name="Google Shape;322;p37"/>
          <p:cNvCxnSpPr/>
          <p:nvPr/>
        </p:nvCxnSpPr>
        <p:spPr>
          <a:xfrm>
            <a:off x="3086100" y="3886200"/>
            <a:ext cx="533400" cy="0"/>
          </a:xfrm>
          <a:prstGeom prst="straightConnector1">
            <a:avLst/>
          </a:prstGeom>
          <a:noFill/>
          <a:ln cap="flat" cmpd="sng" w="69850">
            <a:solidFill>
              <a:srgbClr val="929292"/>
            </a:solidFill>
            <a:prstDash val="solid"/>
            <a:miter lim="800000"/>
            <a:headEnd len="sm" w="sm" type="none"/>
            <a:tailEnd len="med" w="med" type="triangle"/>
          </a:ln>
        </p:spPr>
      </p:cxnSp>
      <p:cxnSp>
        <p:nvCxnSpPr>
          <p:cNvPr id="323" name="Google Shape;323;p37"/>
          <p:cNvCxnSpPr/>
          <p:nvPr/>
        </p:nvCxnSpPr>
        <p:spPr>
          <a:xfrm>
            <a:off x="6400800" y="3886200"/>
            <a:ext cx="533400" cy="0"/>
          </a:xfrm>
          <a:prstGeom prst="straightConnector1">
            <a:avLst/>
          </a:prstGeom>
          <a:noFill/>
          <a:ln cap="flat" cmpd="sng" w="69850">
            <a:solidFill>
              <a:srgbClr val="929292"/>
            </a:solidFill>
            <a:prstDash val="solid"/>
            <a:miter lim="800000"/>
            <a:headEnd len="sm" w="sm" type="none"/>
            <a:tailEnd len="med" w="med" type="triangle"/>
          </a:ln>
        </p:spPr>
      </p:cxnSp>
      <p:sp>
        <p:nvSpPr>
          <p:cNvPr id="324" name="Google Shape;324;p37"/>
          <p:cNvSpPr txBox="1"/>
          <p:nvPr/>
        </p:nvSpPr>
        <p:spPr>
          <a:xfrm>
            <a:off x="594360" y="1828800"/>
            <a:ext cx="10988040" cy="1104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62626"/>
              </a:buClr>
              <a:buSzPts val="3600"/>
              <a:buFont typeface="Arial"/>
              <a:buNone/>
            </a:pPr>
            <a:r>
              <a:rPr b="0" i="0" lang="en-US" sz="3600" u="none" cap="none" strike="noStrike">
                <a:solidFill>
                  <a:srgbClr val="262626"/>
                </a:solidFill>
                <a:latin typeface="Arial"/>
                <a:ea typeface="Arial"/>
                <a:cs typeface="Arial"/>
                <a:sym typeface="Arial"/>
              </a:rPr>
              <a:t>Research to Production at Facebook</a:t>
            </a:r>
            <a:endParaRPr/>
          </a:p>
        </p:txBody>
      </p:sp>
      <p:sp>
        <p:nvSpPr>
          <p:cNvPr id="325" name="Google Shape;325;p37"/>
          <p:cNvSpPr txBox="1"/>
          <p:nvPr/>
        </p:nvSpPr>
        <p:spPr>
          <a:xfrm>
            <a:off x="609600" y="1409700"/>
            <a:ext cx="5486400" cy="533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EE4C2C"/>
              </a:buClr>
              <a:buSzPts val="1500"/>
              <a:buFont typeface="Arial"/>
              <a:buNone/>
            </a:pPr>
            <a:r>
              <a:rPr b="0" i="0" lang="en-US" sz="1500" u="none" cap="none" strike="noStrike">
                <a:solidFill>
                  <a:srgbClr val="EE4C2C"/>
                </a:solidFill>
                <a:latin typeface="Arial"/>
                <a:ea typeface="Arial"/>
                <a:cs typeface="Arial"/>
                <a:sym typeface="Arial"/>
              </a:rPr>
              <a:t>PROCESS</a:t>
            </a:r>
            <a:endParaRPr/>
          </a:p>
        </p:txBody>
      </p:sp>
      <p:sp>
        <p:nvSpPr>
          <p:cNvPr id="326" name="Google Shape;326;p37"/>
          <p:cNvSpPr txBox="1"/>
          <p:nvPr/>
        </p:nvSpPr>
        <p:spPr>
          <a:xfrm>
            <a:off x="609600" y="2876550"/>
            <a:ext cx="2926080" cy="32385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EC4D35"/>
              </a:buClr>
              <a:buSzPts val="1600"/>
              <a:buFont typeface="Arial"/>
              <a:buNone/>
            </a:pPr>
            <a:r>
              <a:rPr b="0" i="0" lang="en-US" sz="1600" u="none" cap="none" strike="noStrike">
                <a:solidFill>
                  <a:srgbClr val="EC4D35"/>
                </a:solidFill>
                <a:latin typeface="Arial"/>
                <a:ea typeface="Arial"/>
                <a:cs typeface="Arial"/>
                <a:sym typeface="Arial"/>
              </a:rPr>
              <a:t>PROTOTYPING</a:t>
            </a:r>
            <a:endParaRPr/>
          </a:p>
          <a:p>
            <a:pPr indent="0" lvl="0" marL="0" marR="0" rtl="0" algn="l">
              <a:lnSpc>
                <a:spcPct val="100000"/>
              </a:lnSpc>
              <a:spcBef>
                <a:spcPts val="0"/>
              </a:spcBef>
              <a:spcAft>
                <a:spcPts val="0"/>
              </a:spcAft>
              <a:buClr>
                <a:schemeClr val="lt1"/>
              </a:buClr>
              <a:buSzPts val="1600"/>
              <a:buFont typeface="Arial"/>
              <a:buNone/>
            </a:pPr>
            <a:r>
              <a:t/>
            </a:r>
            <a:endParaRPr b="0" i="0" sz="1600" u="none" cap="none" strike="noStrike">
              <a:solidFill>
                <a:srgbClr val="EC4D35"/>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600"/>
              <a:buFont typeface="Arial"/>
              <a:buNone/>
            </a:pPr>
            <a:r>
              <a:t/>
            </a:r>
            <a:endParaRPr b="0" i="0" sz="1600" u="none" cap="none" strike="noStrike">
              <a:solidFill>
                <a:srgbClr val="EC4D35"/>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600"/>
              <a:buFont typeface="Arial"/>
              <a:buNone/>
            </a:pPr>
            <a:r>
              <a:t/>
            </a:r>
            <a:endParaRPr b="0" i="0" sz="1600" u="none" cap="none" strike="noStrike">
              <a:solidFill>
                <a:srgbClr val="EC4D35"/>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600"/>
              <a:buFont typeface="Arial"/>
              <a:buNone/>
            </a:pPr>
            <a:r>
              <a:t/>
            </a:r>
            <a:endParaRPr b="0" i="0" sz="1600" u="none" cap="none" strike="noStrike">
              <a:solidFill>
                <a:srgbClr val="EC4D35"/>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600"/>
              <a:buFont typeface="Arial"/>
              <a:buNone/>
            </a:pPr>
            <a:r>
              <a:t/>
            </a:r>
            <a:endParaRPr b="0" i="0" sz="1600" u="none" cap="none" strike="noStrike">
              <a:solidFill>
                <a:srgbClr val="EC4D35"/>
              </a:solidFill>
              <a:latin typeface="Arial"/>
              <a:ea typeface="Arial"/>
              <a:cs typeface="Arial"/>
              <a:sym typeface="Arial"/>
            </a:endParaRPr>
          </a:p>
          <a:p>
            <a:pPr indent="0" lvl="0" marL="0" marR="0" rtl="0" algn="l">
              <a:lnSpc>
                <a:spcPct val="100000"/>
              </a:lnSpc>
              <a:spcBef>
                <a:spcPts val="0"/>
              </a:spcBef>
              <a:spcAft>
                <a:spcPts val="0"/>
              </a:spcAft>
              <a:buClr>
                <a:srgbClr val="EC4D35"/>
              </a:buClr>
              <a:buSzPts val="1600"/>
              <a:buFont typeface="Arial"/>
              <a:buNone/>
            </a:pPr>
            <a:br>
              <a:rPr b="0" i="0" lang="en-US" sz="1600" u="none" cap="none" strike="noStrike">
                <a:solidFill>
                  <a:srgbClr val="EC4D35"/>
                </a:solidFill>
                <a:latin typeface="Arial"/>
                <a:ea typeface="Arial"/>
                <a:cs typeface="Arial"/>
                <a:sym typeface="Arial"/>
              </a:rPr>
            </a:br>
            <a:br>
              <a:rPr b="0" i="0" lang="en-US" sz="1600" u="none" cap="none" strike="noStrike">
                <a:solidFill>
                  <a:srgbClr val="EC4D35"/>
                </a:solidFill>
                <a:latin typeface="Arial"/>
                <a:ea typeface="Arial"/>
                <a:cs typeface="Arial"/>
                <a:sym typeface="Arial"/>
              </a:rPr>
            </a:br>
            <a:endParaRPr b="0" i="0" sz="1600" u="none" cap="none" strike="noStrike">
              <a:solidFill>
                <a:srgbClr val="EC4D35"/>
              </a:solidFill>
              <a:latin typeface="Arial"/>
              <a:ea typeface="Arial"/>
              <a:cs typeface="Arial"/>
              <a:sym typeface="Arial"/>
            </a:endParaRPr>
          </a:p>
        </p:txBody>
      </p:sp>
      <p:sp>
        <p:nvSpPr>
          <p:cNvPr id="327" name="Google Shape;327;p37"/>
          <p:cNvSpPr txBox="1"/>
          <p:nvPr/>
        </p:nvSpPr>
        <p:spPr>
          <a:xfrm>
            <a:off x="4267200" y="2859985"/>
            <a:ext cx="2926080" cy="34041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EC4D35"/>
              </a:buClr>
              <a:buSzPts val="1600"/>
              <a:buFont typeface="Arial"/>
              <a:buNone/>
            </a:pPr>
            <a:r>
              <a:rPr b="0" i="0" lang="en-US" sz="1600" u="none" cap="none" strike="noStrike">
                <a:solidFill>
                  <a:srgbClr val="EC4D35"/>
                </a:solidFill>
                <a:latin typeface="Arial"/>
                <a:ea typeface="Arial"/>
                <a:cs typeface="Arial"/>
                <a:sym typeface="Arial"/>
              </a:rPr>
              <a:t>TRANSFERRING</a:t>
            </a:r>
            <a:br>
              <a:rPr b="0" i="0" lang="en-US" sz="1600" u="none" cap="none" strike="noStrike">
                <a:solidFill>
                  <a:srgbClr val="EC4D35"/>
                </a:solidFill>
                <a:latin typeface="Arial"/>
                <a:ea typeface="Arial"/>
                <a:cs typeface="Arial"/>
                <a:sym typeface="Arial"/>
              </a:rPr>
            </a:br>
            <a:endParaRPr b="0" i="0" sz="1600" u="none" cap="none" strike="noStrike">
              <a:solidFill>
                <a:srgbClr val="EC4D35"/>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600"/>
              <a:buFont typeface="Arial"/>
              <a:buNone/>
            </a:pPr>
            <a:r>
              <a:t/>
            </a:r>
            <a:endParaRPr b="0" i="0" sz="1600" u="none" cap="none" strike="noStrike">
              <a:solidFill>
                <a:srgbClr val="EC4D35"/>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600"/>
              <a:buFont typeface="Arial"/>
              <a:buNone/>
            </a:pPr>
            <a:r>
              <a:t/>
            </a:r>
            <a:endParaRPr b="0" i="0" sz="1600" u="none" cap="none" strike="noStrike">
              <a:solidFill>
                <a:srgbClr val="EC4D35"/>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600"/>
              <a:buFont typeface="Arial"/>
              <a:buNone/>
            </a:pPr>
            <a:r>
              <a:t/>
            </a:r>
            <a:endParaRPr b="0" i="0" sz="1600" u="none" cap="none" strike="noStrike">
              <a:solidFill>
                <a:srgbClr val="EC4D35"/>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600"/>
              <a:buFont typeface="Arial"/>
              <a:buNone/>
            </a:pPr>
            <a:r>
              <a:t/>
            </a:r>
            <a:endParaRPr b="0" i="0" sz="1600" u="none" cap="none" strike="noStrike">
              <a:solidFill>
                <a:srgbClr val="EC4D35"/>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600"/>
              <a:buFont typeface="Arial"/>
              <a:buNone/>
            </a:pPr>
            <a:r>
              <a:t/>
            </a:r>
            <a:endParaRPr b="0" i="0" sz="1600" u="none" cap="none" strike="noStrike">
              <a:solidFill>
                <a:srgbClr val="EC4D35"/>
              </a:solidFill>
              <a:latin typeface="Arial"/>
              <a:ea typeface="Arial"/>
              <a:cs typeface="Arial"/>
              <a:sym typeface="Arial"/>
            </a:endParaRPr>
          </a:p>
        </p:txBody>
      </p:sp>
      <p:sp>
        <p:nvSpPr>
          <p:cNvPr id="328" name="Google Shape;328;p37"/>
          <p:cNvSpPr txBox="1"/>
          <p:nvPr/>
        </p:nvSpPr>
        <p:spPr>
          <a:xfrm>
            <a:off x="7917305" y="2876550"/>
            <a:ext cx="2926080" cy="32385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EC4D35"/>
              </a:buClr>
              <a:buSzPts val="1600"/>
              <a:buFont typeface="Arial"/>
              <a:buNone/>
            </a:pPr>
            <a:r>
              <a:rPr b="0" i="0" lang="en-US" sz="1600" u="none" cap="none" strike="noStrike">
                <a:solidFill>
                  <a:srgbClr val="EC4D35"/>
                </a:solidFill>
                <a:latin typeface="Arial"/>
                <a:ea typeface="Arial"/>
                <a:cs typeface="Arial"/>
                <a:sym typeface="Arial"/>
              </a:rPr>
              <a:t>DEPLOYING</a:t>
            </a:r>
            <a:br>
              <a:rPr b="0" i="0" lang="en-US" sz="1600" u="none" cap="none" strike="noStrike">
                <a:solidFill>
                  <a:srgbClr val="EC4D35"/>
                </a:solidFill>
                <a:latin typeface="Arial"/>
                <a:ea typeface="Arial"/>
                <a:cs typeface="Arial"/>
                <a:sym typeface="Arial"/>
              </a:rPr>
            </a:br>
            <a:endParaRPr b="0" i="0" sz="1600" u="none" cap="none" strike="noStrike">
              <a:solidFill>
                <a:srgbClr val="EC4D35"/>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600"/>
              <a:buFont typeface="Arial"/>
              <a:buNone/>
            </a:pPr>
            <a:r>
              <a:t/>
            </a:r>
            <a:endParaRPr b="0" i="0" sz="1600" u="none" cap="none" strike="noStrike">
              <a:solidFill>
                <a:srgbClr val="EC4D35"/>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600"/>
              <a:buFont typeface="Arial"/>
              <a:buNone/>
            </a:pPr>
            <a:r>
              <a:t/>
            </a:r>
            <a:endParaRPr b="0" i="0" sz="1600" u="none" cap="none" strike="noStrike">
              <a:solidFill>
                <a:srgbClr val="EC4D35"/>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600"/>
              <a:buFont typeface="Arial"/>
              <a:buNone/>
            </a:pPr>
            <a:r>
              <a:t/>
            </a:r>
            <a:endParaRPr b="0" i="0" sz="1600" u="none" cap="none" strike="noStrike">
              <a:solidFill>
                <a:srgbClr val="EC4D35"/>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600"/>
              <a:buFont typeface="Arial"/>
              <a:buNone/>
            </a:pPr>
            <a:r>
              <a:t/>
            </a:r>
            <a:endParaRPr b="0" i="0" sz="1600" u="none" cap="none" strike="noStrike">
              <a:solidFill>
                <a:srgbClr val="EC4D35"/>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600"/>
              <a:buFont typeface="Arial"/>
              <a:buNone/>
            </a:pPr>
            <a:r>
              <a:t/>
            </a:r>
            <a:endParaRPr b="0" i="0" sz="1600" u="none" cap="none" strike="noStrike">
              <a:solidFill>
                <a:srgbClr val="EC4D35"/>
              </a:solidFill>
              <a:latin typeface="Arial"/>
              <a:ea typeface="Arial"/>
              <a:cs typeface="Arial"/>
              <a:sym typeface="Arial"/>
            </a:endParaRPr>
          </a:p>
          <a:p>
            <a:pPr indent="0" lvl="0" marL="0" marR="0" rtl="0" algn="l">
              <a:lnSpc>
                <a:spcPct val="100000"/>
              </a:lnSpc>
              <a:spcBef>
                <a:spcPts val="0"/>
              </a:spcBef>
              <a:spcAft>
                <a:spcPts val="0"/>
              </a:spcAft>
              <a:buClr>
                <a:srgbClr val="EC4D35"/>
              </a:buClr>
              <a:buSzPts val="1600"/>
              <a:buFont typeface="Arial"/>
              <a:buNone/>
            </a:pPr>
            <a:br>
              <a:rPr b="0" i="0" lang="en-US" sz="1600" u="none" cap="none" strike="noStrike">
                <a:solidFill>
                  <a:srgbClr val="EC4D35"/>
                </a:solidFill>
                <a:latin typeface="Arial"/>
                <a:ea typeface="Arial"/>
                <a:cs typeface="Arial"/>
                <a:sym typeface="Arial"/>
              </a:rPr>
            </a:br>
            <a:endParaRPr b="0" i="0" sz="1600" u="none" cap="none" strike="noStrike">
              <a:solidFill>
                <a:srgbClr val="EC4D35"/>
              </a:solidFill>
              <a:latin typeface="Arial"/>
              <a:ea typeface="Arial"/>
              <a:cs typeface="Arial"/>
              <a:sym typeface="Arial"/>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1000"/>
                                        <p:tgtEl>
                                          <p:spTgt spid="32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1000"/>
                                        <p:tgtEl>
                                          <p:spTgt spid="327"/>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1000"/>
                                        <p:tgtEl>
                                          <p:spTgt spid="3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Google Shape;334;p38"/>
          <p:cNvSpPr txBox="1"/>
          <p:nvPr/>
        </p:nvSpPr>
        <p:spPr>
          <a:xfrm>
            <a:off x="609600" y="2876550"/>
            <a:ext cx="2926080" cy="352425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EC4D35"/>
              </a:buClr>
              <a:buSzPts val="1600"/>
              <a:buFont typeface="Arial"/>
              <a:buNone/>
            </a:pPr>
            <a:r>
              <a:rPr b="0" i="0" lang="en-US" sz="1600" u="none" cap="none" strike="noStrike">
                <a:solidFill>
                  <a:srgbClr val="EC4D35"/>
                </a:solidFill>
                <a:latin typeface="Arial"/>
                <a:ea typeface="Arial"/>
                <a:cs typeface="Arial"/>
                <a:sym typeface="Arial"/>
              </a:rPr>
              <a:t>PROTOTYPING</a:t>
            </a:r>
            <a:endParaRPr/>
          </a:p>
          <a:p>
            <a:pPr indent="0" lvl="0" marL="0" marR="0" rtl="0" algn="l">
              <a:lnSpc>
                <a:spcPct val="100000"/>
              </a:lnSpc>
              <a:spcBef>
                <a:spcPts val="0"/>
              </a:spcBef>
              <a:spcAft>
                <a:spcPts val="0"/>
              </a:spcAft>
              <a:buClr>
                <a:schemeClr val="lt1"/>
              </a:buClr>
              <a:buSzPts val="1600"/>
              <a:buFont typeface="Arial"/>
              <a:buNone/>
            </a:pPr>
            <a:r>
              <a:t/>
            </a:r>
            <a:endParaRPr b="0" i="0" sz="1600" u="none" cap="none" strike="noStrike">
              <a:solidFill>
                <a:srgbClr val="EE4C2C"/>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600"/>
              <a:buFont typeface="Arial"/>
              <a:buNone/>
            </a:pPr>
            <a:r>
              <a:t/>
            </a:r>
            <a:endParaRPr b="0" i="0" sz="1600" u="none" cap="none" strike="noStrike">
              <a:solidFill>
                <a:srgbClr val="EE4C2C"/>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600"/>
              <a:buFont typeface="Arial"/>
              <a:buNone/>
            </a:pPr>
            <a:r>
              <a:t/>
            </a:r>
            <a:endParaRPr b="0" i="0" sz="1600" u="none" cap="none" strike="noStrike">
              <a:solidFill>
                <a:srgbClr val="EE4C2C"/>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600"/>
              <a:buFont typeface="Arial"/>
              <a:buNone/>
            </a:pPr>
            <a:r>
              <a:t/>
            </a:r>
            <a:endParaRPr b="0" i="0" sz="1600" u="none" cap="none" strike="noStrike">
              <a:solidFill>
                <a:srgbClr val="EE4C2C"/>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600"/>
              <a:buFont typeface="Arial"/>
              <a:buNone/>
            </a:pPr>
            <a:r>
              <a:t/>
            </a:r>
            <a:endParaRPr b="0" i="0" sz="1600" u="none" cap="none" strike="noStrike">
              <a:solidFill>
                <a:srgbClr val="EE4C2C"/>
              </a:solidFill>
              <a:latin typeface="Arial"/>
              <a:ea typeface="Arial"/>
              <a:cs typeface="Arial"/>
              <a:sym typeface="Arial"/>
            </a:endParaRPr>
          </a:p>
          <a:p>
            <a:pPr indent="0" lvl="0" marL="0" marR="0" rtl="0" algn="l">
              <a:lnSpc>
                <a:spcPct val="100000"/>
              </a:lnSpc>
              <a:spcBef>
                <a:spcPts val="0"/>
              </a:spcBef>
              <a:spcAft>
                <a:spcPts val="0"/>
              </a:spcAft>
              <a:buClr>
                <a:srgbClr val="777777"/>
              </a:buClr>
              <a:buSzPts val="1600"/>
              <a:buFont typeface="Arial"/>
              <a:buNone/>
            </a:pPr>
            <a:br>
              <a:rPr b="0" i="0" lang="en-US" sz="1600" u="none" cap="none" strike="noStrike">
                <a:solidFill>
                  <a:srgbClr val="777777"/>
                </a:solidFill>
                <a:latin typeface="Arial"/>
                <a:ea typeface="Arial"/>
                <a:cs typeface="Arial"/>
                <a:sym typeface="Arial"/>
              </a:rPr>
            </a:br>
            <a:br>
              <a:rPr b="0" i="0" lang="en-US" sz="1600" u="none" cap="none" strike="noStrike">
                <a:solidFill>
                  <a:srgbClr val="777777"/>
                </a:solidFill>
                <a:latin typeface="Arial"/>
                <a:ea typeface="Arial"/>
                <a:cs typeface="Arial"/>
                <a:sym typeface="Arial"/>
              </a:rPr>
            </a:br>
            <a:endParaRPr b="0" i="0" sz="1600" u="none" cap="none" strike="noStrike">
              <a:solidFill>
                <a:srgbClr val="A5A5A5"/>
              </a:solidFill>
              <a:latin typeface="Arial"/>
              <a:ea typeface="Arial"/>
              <a:cs typeface="Arial"/>
              <a:sym typeface="Arial"/>
            </a:endParaRPr>
          </a:p>
        </p:txBody>
      </p:sp>
      <p:sp>
        <p:nvSpPr>
          <p:cNvPr id="335" name="Google Shape;335;p38"/>
          <p:cNvSpPr txBox="1"/>
          <p:nvPr/>
        </p:nvSpPr>
        <p:spPr>
          <a:xfrm>
            <a:off x="4263453" y="2876550"/>
            <a:ext cx="2926080" cy="352425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1600"/>
              <a:buFont typeface="Arial"/>
              <a:buNone/>
            </a:pPr>
            <a:r>
              <a:t/>
            </a:r>
            <a:endParaRPr b="0" i="0" sz="1600" u="none" cap="none" strike="noStrike">
              <a:solidFill>
                <a:srgbClr val="A5A5A5"/>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600"/>
              <a:buFont typeface="Arial"/>
              <a:buNone/>
            </a:pPr>
            <a:r>
              <a:t/>
            </a:r>
            <a:endParaRPr b="0" i="0" sz="1600" u="none" cap="none" strike="noStrike">
              <a:solidFill>
                <a:srgbClr val="A5A5A5"/>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600"/>
              <a:buFont typeface="Arial"/>
              <a:buNone/>
            </a:pPr>
            <a:r>
              <a:t/>
            </a:r>
            <a:endParaRPr b="0" i="0" sz="1600" u="none" cap="none" strike="noStrike">
              <a:solidFill>
                <a:srgbClr val="A5A5A5"/>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600"/>
              <a:buFont typeface="Arial"/>
              <a:buNone/>
            </a:pPr>
            <a:r>
              <a:t/>
            </a:r>
            <a:endParaRPr b="0" i="0" sz="1600" u="none" cap="none" strike="noStrike">
              <a:solidFill>
                <a:srgbClr val="A5A5A5"/>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600"/>
              <a:buFont typeface="Arial"/>
              <a:buNone/>
            </a:pPr>
            <a:r>
              <a:t/>
            </a:r>
            <a:endParaRPr b="0" i="0" sz="1600" u="none" cap="none" strike="noStrike">
              <a:solidFill>
                <a:srgbClr val="A5A5A5"/>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600"/>
              <a:buFont typeface="Arial"/>
              <a:buNone/>
            </a:pPr>
            <a:r>
              <a:t/>
            </a:r>
            <a:endParaRPr b="0" i="0" sz="1600" u="none" cap="none" strike="noStrike">
              <a:solidFill>
                <a:srgbClr val="A5A5A5"/>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600"/>
              <a:buFont typeface="Arial"/>
              <a:buNone/>
            </a:pPr>
            <a:r>
              <a:t/>
            </a:r>
            <a:endParaRPr b="0" i="0" sz="1600" u="none" cap="none" strike="noStrike">
              <a:solidFill>
                <a:srgbClr val="A5A5A5"/>
              </a:solidFill>
              <a:latin typeface="Arial"/>
              <a:ea typeface="Arial"/>
              <a:cs typeface="Arial"/>
              <a:sym typeface="Arial"/>
            </a:endParaRPr>
          </a:p>
          <a:p>
            <a:pPr indent="0" lvl="0" marL="0" marR="0" rtl="0" algn="l">
              <a:lnSpc>
                <a:spcPct val="100000"/>
              </a:lnSpc>
              <a:spcBef>
                <a:spcPts val="0"/>
              </a:spcBef>
              <a:spcAft>
                <a:spcPts val="0"/>
              </a:spcAft>
              <a:buClr>
                <a:srgbClr val="A5A5A5"/>
              </a:buClr>
              <a:buSzPts val="1600"/>
              <a:buFont typeface="Arial"/>
              <a:buNone/>
            </a:pPr>
            <a:br>
              <a:rPr b="0" i="0" lang="en-US" sz="1600" u="none" cap="none" strike="noStrike">
                <a:solidFill>
                  <a:srgbClr val="A5A5A5"/>
                </a:solidFill>
                <a:latin typeface="Arial"/>
                <a:ea typeface="Arial"/>
                <a:cs typeface="Arial"/>
                <a:sym typeface="Arial"/>
              </a:rPr>
            </a:br>
            <a:endParaRPr b="0" i="0" sz="1600" u="none" cap="none" strike="noStrike">
              <a:solidFill>
                <a:srgbClr val="A5A5A5"/>
              </a:solidFill>
              <a:latin typeface="Arial"/>
              <a:ea typeface="Arial"/>
              <a:cs typeface="Arial"/>
              <a:sym typeface="Arial"/>
            </a:endParaRPr>
          </a:p>
        </p:txBody>
      </p:sp>
      <p:sp>
        <p:nvSpPr>
          <p:cNvPr id="336" name="Google Shape;336;p38"/>
          <p:cNvSpPr txBox="1"/>
          <p:nvPr/>
        </p:nvSpPr>
        <p:spPr>
          <a:xfrm>
            <a:off x="7917305" y="2876550"/>
            <a:ext cx="2926080" cy="352425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EE4C2C"/>
              </a:buClr>
              <a:buSzPts val="1600"/>
              <a:buFont typeface="Arial"/>
              <a:buNone/>
            </a:pPr>
            <a:r>
              <a:rPr b="0" i="0" lang="en-US" sz="1600" u="none" cap="none" strike="noStrike">
                <a:solidFill>
                  <a:srgbClr val="EE4C2C"/>
                </a:solidFill>
                <a:latin typeface="Arial"/>
                <a:ea typeface="Arial"/>
                <a:cs typeface="Arial"/>
                <a:sym typeface="Arial"/>
              </a:rPr>
              <a:t>DEPLOYING</a:t>
            </a:r>
            <a:br>
              <a:rPr b="0" i="0" lang="en-US" sz="1600" u="none" cap="none" strike="noStrike">
                <a:solidFill>
                  <a:srgbClr val="777777"/>
                </a:solidFill>
                <a:latin typeface="Arial"/>
                <a:ea typeface="Arial"/>
                <a:cs typeface="Arial"/>
                <a:sym typeface="Arial"/>
              </a:rPr>
            </a:br>
            <a:endParaRPr b="0" i="0" sz="1600" u="none" cap="none" strike="noStrike">
              <a:solidFill>
                <a:srgbClr val="777777"/>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600"/>
              <a:buFont typeface="Arial"/>
              <a:buNone/>
            </a:pPr>
            <a:r>
              <a:t/>
            </a:r>
            <a:endParaRPr b="0" i="0" sz="1600" u="none" cap="none" strike="noStrike">
              <a:solidFill>
                <a:srgbClr val="777777"/>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600"/>
              <a:buFont typeface="Arial"/>
              <a:buNone/>
            </a:pPr>
            <a:r>
              <a:t/>
            </a:r>
            <a:endParaRPr b="0" i="0" sz="1600" u="none" cap="none" strike="noStrike">
              <a:solidFill>
                <a:srgbClr val="777777"/>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600"/>
              <a:buFont typeface="Arial"/>
              <a:buNone/>
            </a:pPr>
            <a:r>
              <a:t/>
            </a:r>
            <a:endParaRPr b="0" i="0" sz="1600" u="none" cap="none" strike="noStrike">
              <a:solidFill>
                <a:srgbClr val="777777"/>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600"/>
              <a:buFont typeface="Arial"/>
              <a:buNone/>
            </a:pPr>
            <a:r>
              <a:t/>
            </a:r>
            <a:endParaRPr b="0" i="0" sz="1600" u="none" cap="none" strike="noStrike">
              <a:solidFill>
                <a:srgbClr val="777777"/>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600"/>
              <a:buFont typeface="Arial"/>
              <a:buNone/>
            </a:pPr>
            <a:r>
              <a:t/>
            </a:r>
            <a:endParaRPr b="0" i="0" sz="1600" u="none" cap="none" strike="noStrike">
              <a:solidFill>
                <a:srgbClr val="777777"/>
              </a:solidFill>
              <a:latin typeface="Arial"/>
              <a:ea typeface="Arial"/>
              <a:cs typeface="Arial"/>
              <a:sym typeface="Arial"/>
            </a:endParaRPr>
          </a:p>
          <a:p>
            <a:pPr indent="0" lvl="0" marL="0" marR="0" rtl="0" algn="l">
              <a:lnSpc>
                <a:spcPct val="100000"/>
              </a:lnSpc>
              <a:spcBef>
                <a:spcPts val="0"/>
              </a:spcBef>
              <a:spcAft>
                <a:spcPts val="0"/>
              </a:spcAft>
              <a:buClr>
                <a:srgbClr val="777777"/>
              </a:buClr>
              <a:buSzPts val="1600"/>
              <a:buFont typeface="Arial"/>
              <a:buNone/>
            </a:pPr>
            <a:br>
              <a:rPr b="0" i="0" lang="en-US" sz="1600" u="none" cap="none" strike="noStrike">
                <a:solidFill>
                  <a:srgbClr val="777777"/>
                </a:solidFill>
                <a:latin typeface="Arial"/>
                <a:ea typeface="Arial"/>
                <a:cs typeface="Arial"/>
                <a:sym typeface="Arial"/>
              </a:rPr>
            </a:br>
            <a:endParaRPr b="0" i="0" sz="1600" u="none" cap="none" strike="noStrike">
              <a:solidFill>
                <a:srgbClr val="A5A5A5"/>
              </a:solidFill>
              <a:latin typeface="Arial"/>
              <a:ea typeface="Arial"/>
              <a:cs typeface="Arial"/>
              <a:sym typeface="Arial"/>
            </a:endParaRPr>
          </a:p>
        </p:txBody>
      </p:sp>
      <p:grpSp>
        <p:nvGrpSpPr>
          <p:cNvPr id="337" name="Google Shape;337;p38"/>
          <p:cNvGrpSpPr/>
          <p:nvPr/>
        </p:nvGrpSpPr>
        <p:grpSpPr>
          <a:xfrm>
            <a:off x="593035" y="3441909"/>
            <a:ext cx="10989365" cy="977691"/>
            <a:chOff x="593035" y="3441909"/>
            <a:chExt cx="10989365" cy="977691"/>
          </a:xfrm>
        </p:grpSpPr>
        <p:sp>
          <p:nvSpPr>
            <p:cNvPr id="338" name="Google Shape;338;p38"/>
            <p:cNvSpPr/>
            <p:nvPr/>
          </p:nvSpPr>
          <p:spPr>
            <a:xfrm>
              <a:off x="593035" y="3505200"/>
              <a:ext cx="10989365" cy="857250"/>
            </a:xfrm>
            <a:prstGeom prst="homePlate">
              <a:avLst>
                <a:gd fmla="val 50000" name="adj"/>
              </a:avLst>
            </a:prstGeom>
            <a:gradFill>
              <a:gsLst>
                <a:gs pos="0">
                  <a:srgbClr val="EC4D35"/>
                </a:gs>
                <a:gs pos="42000">
                  <a:srgbClr val="EC4D35"/>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339" name="Google Shape;339;p38"/>
            <p:cNvPicPr preferRelativeResize="0"/>
            <p:nvPr/>
          </p:nvPicPr>
          <p:blipFill rotWithShape="1">
            <a:blip r:embed="rId3">
              <a:alphaModFix/>
            </a:blip>
            <a:srcRect b="0" l="0" r="0" t="0"/>
            <a:stretch/>
          </p:blipFill>
          <p:spPr>
            <a:xfrm>
              <a:off x="5426153" y="3441909"/>
              <a:ext cx="1323128" cy="977691"/>
            </a:xfrm>
            <a:prstGeom prst="rect">
              <a:avLst/>
            </a:prstGeom>
            <a:noFill/>
            <a:ln>
              <a:noFill/>
            </a:ln>
          </p:spPr>
        </p:pic>
      </p:grpSp>
      <p:sp>
        <p:nvSpPr>
          <p:cNvPr id="340" name="Google Shape;340;p38"/>
          <p:cNvSpPr txBox="1"/>
          <p:nvPr/>
        </p:nvSpPr>
        <p:spPr>
          <a:xfrm>
            <a:off x="594360" y="1828800"/>
            <a:ext cx="10988040" cy="1104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62626"/>
              </a:buClr>
              <a:buSzPts val="3600"/>
              <a:buFont typeface="Arial"/>
              <a:buNone/>
            </a:pPr>
            <a:r>
              <a:rPr b="0" i="0" lang="en-US" sz="3600" u="none" cap="none" strike="noStrike">
                <a:solidFill>
                  <a:srgbClr val="262626"/>
                </a:solidFill>
                <a:latin typeface="Arial"/>
                <a:ea typeface="Arial"/>
                <a:cs typeface="Arial"/>
                <a:sym typeface="Arial"/>
              </a:rPr>
              <a:t>Research to Production at Facebook</a:t>
            </a:r>
            <a:endParaRPr/>
          </a:p>
        </p:txBody>
      </p:sp>
      <p:sp>
        <p:nvSpPr>
          <p:cNvPr id="341" name="Google Shape;341;p38"/>
          <p:cNvSpPr txBox="1"/>
          <p:nvPr/>
        </p:nvSpPr>
        <p:spPr>
          <a:xfrm>
            <a:off x="609600" y="1409700"/>
            <a:ext cx="5486400" cy="533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EE4C2C"/>
              </a:buClr>
              <a:buSzPts val="1500"/>
              <a:buFont typeface="Arial"/>
              <a:buNone/>
            </a:pPr>
            <a:r>
              <a:rPr b="0" i="0" lang="en-US" sz="1500" u="none" cap="none" strike="noStrike">
                <a:solidFill>
                  <a:srgbClr val="EE4C2C"/>
                </a:solidFill>
                <a:latin typeface="Arial"/>
                <a:ea typeface="Arial"/>
                <a:cs typeface="Arial"/>
                <a:sym typeface="Arial"/>
              </a:rPr>
              <a:t>PROCESS</a:t>
            </a:r>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337"/>
                                        </p:tgtEl>
                                        <p:attrNameLst>
                                          <p:attrName>style.visibility</p:attrName>
                                        </p:attrNameLst>
                                      </p:cBhvr>
                                      <p:to>
                                        <p:strVal val="visible"/>
                                      </p:to>
                                    </p:set>
                                    <p:animEffect filter="fade" transition="in">
                                      <p:cBhvr>
                                        <p:cTn dur="2000"/>
                                        <p:tgtEl>
                                          <p:spTgt spid="3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5" name="Shape 345"/>
        <p:cNvGrpSpPr/>
        <p:nvPr/>
      </p:nvGrpSpPr>
      <p:grpSpPr>
        <a:xfrm>
          <a:off x="0" y="0"/>
          <a:ext cx="0" cy="0"/>
          <a:chOff x="0" y="0"/>
          <a:chExt cx="0" cy="0"/>
        </a:xfrm>
      </p:grpSpPr>
      <p:sp>
        <p:nvSpPr>
          <p:cNvPr id="346" name="Google Shape;346;p39"/>
          <p:cNvSpPr txBox="1"/>
          <p:nvPr/>
        </p:nvSpPr>
        <p:spPr>
          <a:xfrm>
            <a:off x="609600" y="1801368"/>
            <a:ext cx="5486400" cy="3608832"/>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4200"/>
              <a:buFont typeface="Arial"/>
              <a:buNone/>
            </a:pPr>
            <a:r>
              <a:rPr b="0" i="0" lang="en-US" sz="4200" u="none" cap="none" strike="noStrike">
                <a:solidFill>
                  <a:srgbClr val="FFFFFF"/>
                </a:solidFill>
                <a:latin typeface="Arial"/>
                <a:ea typeface="Arial"/>
                <a:cs typeface="Arial"/>
                <a:sym typeface="Arial"/>
              </a:rPr>
              <a:t>PYTORCH</a:t>
            </a:r>
            <a:endParaRPr/>
          </a:p>
          <a:p>
            <a:pPr indent="0" lvl="0" marL="0" marR="0" rtl="0" algn="l">
              <a:lnSpc>
                <a:spcPct val="100000"/>
              </a:lnSpc>
              <a:spcBef>
                <a:spcPts val="0"/>
              </a:spcBef>
              <a:spcAft>
                <a:spcPts val="0"/>
              </a:spcAft>
              <a:buClr>
                <a:srgbClr val="FFFFFF"/>
              </a:buClr>
              <a:buSzPts val="4200"/>
              <a:buFont typeface="Arial"/>
              <a:buNone/>
            </a:pPr>
            <a:r>
              <a:rPr lang="en-US" sz="4200">
                <a:solidFill>
                  <a:srgbClr val="FFFFFF"/>
                </a:solidFill>
                <a:latin typeface="Arial"/>
                <a:ea typeface="Arial"/>
                <a:cs typeface="Arial"/>
                <a:sym typeface="Arial"/>
              </a:rPr>
              <a:t>1.0</a:t>
            </a:r>
            <a:endParaRPr b="0" i="0" sz="4200" u="none" cap="none" strike="noStrike">
              <a:solidFill>
                <a:srgbClr val="FFFFFF"/>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1" name="Shape 351"/>
        <p:cNvGrpSpPr/>
        <p:nvPr/>
      </p:nvGrpSpPr>
      <p:grpSpPr>
        <a:xfrm>
          <a:off x="0" y="0"/>
          <a:ext cx="0" cy="0"/>
          <a:chOff x="0" y="0"/>
          <a:chExt cx="0" cy="0"/>
        </a:xfrm>
      </p:grpSpPr>
      <p:sp>
        <p:nvSpPr>
          <p:cNvPr id="352" name="Google Shape;352;p40"/>
          <p:cNvSpPr txBox="1"/>
          <p:nvPr/>
        </p:nvSpPr>
        <p:spPr>
          <a:xfrm>
            <a:off x="1524000" y="1905000"/>
            <a:ext cx="9144000" cy="533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EE4C2C"/>
              </a:buClr>
              <a:buSzPts val="1500"/>
              <a:buFont typeface="Arial"/>
              <a:buNone/>
            </a:pPr>
            <a:r>
              <a:rPr b="0" i="0" lang="en-US" sz="1500" u="none" cap="none" strike="noStrike">
                <a:solidFill>
                  <a:srgbClr val="EE4C2C"/>
                </a:solidFill>
                <a:latin typeface="Arial"/>
                <a:ea typeface="Arial"/>
                <a:cs typeface="Arial"/>
                <a:sym typeface="Arial"/>
              </a:rPr>
              <a:t>PYTORCH 1.0</a:t>
            </a:r>
            <a:endParaRPr/>
          </a:p>
        </p:txBody>
      </p:sp>
      <p:sp>
        <p:nvSpPr>
          <p:cNvPr id="353" name="Google Shape;353;p40"/>
          <p:cNvSpPr txBox="1"/>
          <p:nvPr/>
        </p:nvSpPr>
        <p:spPr>
          <a:xfrm>
            <a:off x="609600" y="1943100"/>
            <a:ext cx="10972800" cy="29718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262626"/>
              </a:buClr>
              <a:buSzPts val="4200"/>
              <a:buFont typeface="Arial"/>
              <a:buNone/>
            </a:pPr>
            <a:r>
              <a:rPr b="0" i="0" lang="en-US" sz="4200" u="none" cap="none" strike="noStrike">
                <a:solidFill>
                  <a:srgbClr val="262626"/>
                </a:solidFill>
                <a:latin typeface="Arial"/>
                <a:ea typeface="Arial"/>
                <a:cs typeface="Arial"/>
                <a:sym typeface="Arial"/>
              </a:rPr>
              <a:t>A seamless path from AI </a:t>
            </a:r>
            <a:endParaRPr/>
          </a:p>
          <a:p>
            <a:pPr indent="0" lvl="0" marL="0" marR="0" rtl="0" algn="ctr">
              <a:lnSpc>
                <a:spcPct val="100000"/>
              </a:lnSpc>
              <a:spcBef>
                <a:spcPts val="0"/>
              </a:spcBef>
              <a:spcAft>
                <a:spcPts val="0"/>
              </a:spcAft>
              <a:buClr>
                <a:srgbClr val="262626"/>
              </a:buClr>
              <a:buSzPts val="4200"/>
              <a:buFont typeface="Arial"/>
              <a:buNone/>
            </a:pPr>
            <a:r>
              <a:rPr b="0" i="0" lang="en-US" sz="4200" u="none" cap="none" strike="noStrike">
                <a:solidFill>
                  <a:srgbClr val="262626"/>
                </a:solidFill>
                <a:latin typeface="Arial"/>
                <a:ea typeface="Arial"/>
                <a:cs typeface="Arial"/>
                <a:sym typeface="Arial"/>
              </a:rPr>
              <a:t>research to production</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sp>
        <p:nvSpPr>
          <p:cNvPr id="77" name="Google Shape;77;p23"/>
          <p:cNvSpPr txBox="1"/>
          <p:nvPr/>
        </p:nvSpPr>
        <p:spPr>
          <a:xfrm>
            <a:off x="609600" y="1874520"/>
            <a:ext cx="4572000" cy="452628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100" u="none" cap="none" strike="noStrike">
                <a:solidFill>
                  <a:schemeClr val="lt1"/>
                </a:solidFill>
                <a:latin typeface="Arial"/>
                <a:ea typeface="Arial"/>
                <a:cs typeface="Arial"/>
                <a:sym typeface="Arial"/>
              </a:rPr>
              <a:t>AGENDA</a:t>
            </a:r>
            <a:endParaRPr sz="2100">
              <a:solidFill>
                <a:schemeClr val="lt1"/>
              </a:solidFill>
              <a:latin typeface="Arial"/>
              <a:ea typeface="Arial"/>
              <a:cs typeface="Arial"/>
              <a:sym typeface="Arial"/>
            </a:endParaRPr>
          </a:p>
        </p:txBody>
      </p:sp>
      <p:sp>
        <p:nvSpPr>
          <p:cNvPr id="78" name="Google Shape;78;p23"/>
          <p:cNvSpPr txBox="1"/>
          <p:nvPr/>
        </p:nvSpPr>
        <p:spPr>
          <a:xfrm>
            <a:off x="5867400" y="1874520"/>
            <a:ext cx="5867400" cy="452628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2100">
                <a:solidFill>
                  <a:schemeClr val="lt1"/>
                </a:solidFill>
                <a:latin typeface="Arial"/>
                <a:ea typeface="Arial"/>
                <a:cs typeface="Arial"/>
                <a:sym typeface="Arial"/>
              </a:rPr>
              <a:t>01</a:t>
            </a:r>
            <a:endParaRPr/>
          </a:p>
          <a:p>
            <a:pPr indent="0" lvl="0" marL="0" marR="0" rtl="0" algn="l">
              <a:spcBef>
                <a:spcPts val="0"/>
              </a:spcBef>
              <a:spcAft>
                <a:spcPts val="0"/>
              </a:spcAft>
              <a:buNone/>
            </a:pPr>
            <a:r>
              <a:rPr lang="en-US" sz="2100">
                <a:solidFill>
                  <a:schemeClr val="accent1"/>
                </a:solidFill>
                <a:latin typeface="Arial"/>
                <a:ea typeface="Arial"/>
                <a:cs typeface="Arial"/>
                <a:sym typeface="Arial"/>
              </a:rPr>
              <a:t>AI AT FACEBOOK</a:t>
            </a:r>
            <a:endParaRPr/>
          </a:p>
          <a:p>
            <a:pPr indent="0" lvl="0" marL="0" marR="0" rtl="0" algn="l">
              <a:spcBef>
                <a:spcPts val="0"/>
              </a:spcBef>
              <a:spcAft>
                <a:spcPts val="0"/>
              </a:spcAft>
              <a:buNone/>
            </a:pPr>
            <a:r>
              <a:t/>
            </a:r>
            <a:endParaRPr sz="2100">
              <a:solidFill>
                <a:schemeClr val="accent1"/>
              </a:solidFill>
              <a:latin typeface="Arial"/>
              <a:ea typeface="Arial"/>
              <a:cs typeface="Arial"/>
              <a:sym typeface="Arial"/>
            </a:endParaRPr>
          </a:p>
          <a:p>
            <a:pPr indent="0" lvl="0" marL="0" marR="0" rtl="0" algn="l">
              <a:spcBef>
                <a:spcPts val="0"/>
              </a:spcBef>
              <a:spcAft>
                <a:spcPts val="0"/>
              </a:spcAft>
              <a:buNone/>
            </a:pPr>
            <a:r>
              <a:rPr lang="en-US" sz="2100">
                <a:solidFill>
                  <a:schemeClr val="lt1"/>
                </a:solidFill>
                <a:latin typeface="Arial"/>
                <a:ea typeface="Arial"/>
                <a:cs typeface="Arial"/>
                <a:sym typeface="Arial"/>
              </a:rPr>
              <a:t>02</a:t>
            </a:r>
            <a:endParaRPr/>
          </a:p>
          <a:p>
            <a:pPr indent="0" lvl="0" marL="0" marR="0" rtl="0" algn="l">
              <a:spcBef>
                <a:spcPts val="0"/>
              </a:spcBef>
              <a:spcAft>
                <a:spcPts val="0"/>
              </a:spcAft>
              <a:buNone/>
            </a:pPr>
            <a:r>
              <a:rPr lang="en-US" sz="2100">
                <a:solidFill>
                  <a:schemeClr val="accent1"/>
                </a:solidFill>
                <a:latin typeface="Arial"/>
                <a:ea typeface="Arial"/>
                <a:cs typeface="Arial"/>
                <a:sym typeface="Arial"/>
              </a:rPr>
              <a:t>RESEARCH TO PRODUCTION</a:t>
            </a:r>
            <a:endParaRPr/>
          </a:p>
          <a:p>
            <a:pPr indent="0" lvl="0" marL="0" marR="0" rtl="0" algn="l">
              <a:spcBef>
                <a:spcPts val="0"/>
              </a:spcBef>
              <a:spcAft>
                <a:spcPts val="0"/>
              </a:spcAft>
              <a:buNone/>
            </a:pPr>
            <a:r>
              <a:t/>
            </a:r>
            <a:endParaRPr sz="2100">
              <a:solidFill>
                <a:schemeClr val="accent1"/>
              </a:solidFill>
              <a:latin typeface="Arial"/>
              <a:ea typeface="Arial"/>
              <a:cs typeface="Arial"/>
              <a:sym typeface="Arial"/>
            </a:endParaRPr>
          </a:p>
          <a:p>
            <a:pPr indent="0" lvl="0" marL="0" marR="0" rtl="0" algn="l">
              <a:spcBef>
                <a:spcPts val="0"/>
              </a:spcBef>
              <a:spcAft>
                <a:spcPts val="0"/>
              </a:spcAft>
              <a:buNone/>
            </a:pPr>
            <a:r>
              <a:rPr lang="en-US" sz="2100">
                <a:solidFill>
                  <a:schemeClr val="lt1"/>
                </a:solidFill>
                <a:latin typeface="Arial"/>
                <a:ea typeface="Arial"/>
                <a:cs typeface="Arial"/>
                <a:sym typeface="Arial"/>
              </a:rPr>
              <a:t>03</a:t>
            </a:r>
            <a:endParaRPr/>
          </a:p>
          <a:p>
            <a:pPr indent="0" lvl="0" marL="0" marR="0" rtl="0" algn="l">
              <a:spcBef>
                <a:spcPts val="0"/>
              </a:spcBef>
              <a:spcAft>
                <a:spcPts val="0"/>
              </a:spcAft>
              <a:buNone/>
            </a:pPr>
            <a:r>
              <a:rPr lang="en-US" sz="2100">
                <a:solidFill>
                  <a:schemeClr val="accent1"/>
                </a:solidFill>
                <a:latin typeface="Arial"/>
                <a:ea typeface="Arial"/>
                <a:cs typeface="Arial"/>
                <a:sym typeface="Arial"/>
              </a:rPr>
              <a:t>PYTORCH 1.0</a:t>
            </a:r>
            <a:endParaRPr/>
          </a:p>
          <a:p>
            <a:pPr indent="0" lvl="0" marL="0" marR="0" rtl="0" algn="l">
              <a:spcBef>
                <a:spcPts val="0"/>
              </a:spcBef>
              <a:spcAft>
                <a:spcPts val="0"/>
              </a:spcAft>
              <a:buNone/>
            </a:pPr>
            <a:r>
              <a:t/>
            </a:r>
            <a:endParaRPr sz="2100">
              <a:solidFill>
                <a:schemeClr val="accent1"/>
              </a:solidFill>
              <a:latin typeface="Arial"/>
              <a:ea typeface="Arial"/>
              <a:cs typeface="Arial"/>
              <a:sym typeface="Arial"/>
            </a:endParaRPr>
          </a:p>
          <a:p>
            <a:pPr indent="0" lvl="0" marL="0" marR="0" rtl="0" algn="l">
              <a:spcBef>
                <a:spcPts val="0"/>
              </a:spcBef>
              <a:spcAft>
                <a:spcPts val="0"/>
              </a:spcAft>
              <a:buNone/>
            </a:pPr>
            <a:r>
              <a:rPr lang="en-US" sz="2100">
                <a:solidFill>
                  <a:schemeClr val="lt1"/>
                </a:solidFill>
                <a:latin typeface="Arial"/>
                <a:ea typeface="Arial"/>
                <a:cs typeface="Arial"/>
                <a:sym typeface="Arial"/>
              </a:rPr>
              <a:t>04</a:t>
            </a:r>
            <a:endParaRPr/>
          </a:p>
          <a:p>
            <a:pPr indent="0" lvl="0" marL="0" marR="0" rtl="0" algn="l">
              <a:spcBef>
                <a:spcPts val="0"/>
              </a:spcBef>
              <a:spcAft>
                <a:spcPts val="0"/>
              </a:spcAft>
              <a:buNone/>
            </a:pPr>
            <a:r>
              <a:rPr lang="en-US" sz="2100">
                <a:solidFill>
                  <a:schemeClr val="accent1"/>
                </a:solidFill>
                <a:latin typeface="Arial"/>
                <a:ea typeface="Arial"/>
                <a:cs typeface="Arial"/>
                <a:sym typeface="Arial"/>
              </a:rPr>
              <a:t>HYBRID FRONTEND</a:t>
            </a:r>
            <a:endParaRPr sz="2100">
              <a:solidFill>
                <a:schemeClr val="lt1"/>
              </a:solidFill>
              <a:latin typeface="Arial"/>
              <a:ea typeface="Arial"/>
              <a:cs typeface="Arial"/>
              <a:sym typeface="Arial"/>
            </a:endParaRPr>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sp>
        <p:nvSpPr>
          <p:cNvPr id="359" name="Google Shape;359;p41"/>
          <p:cNvSpPr txBox="1"/>
          <p:nvPr/>
        </p:nvSpPr>
        <p:spPr>
          <a:xfrm>
            <a:off x="609600" y="1828800"/>
            <a:ext cx="5181600" cy="160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600">
                <a:solidFill>
                  <a:schemeClr val="dk1"/>
                </a:solidFill>
                <a:latin typeface="Arial"/>
                <a:ea typeface="Arial"/>
                <a:cs typeface="Arial"/>
                <a:sym typeface="Arial"/>
              </a:rPr>
              <a:t>Build tools for transitioning from research to production </a:t>
            </a:r>
            <a:endParaRPr/>
          </a:p>
          <a:p>
            <a:pPr indent="0" lvl="0" marL="0" marR="0" rtl="0" algn="l">
              <a:spcBef>
                <a:spcPts val="0"/>
              </a:spcBef>
              <a:spcAft>
                <a:spcPts val="0"/>
              </a:spcAft>
              <a:buNone/>
            </a:pPr>
            <a:r>
              <a:rPr lang="en-US" sz="3600">
                <a:solidFill>
                  <a:schemeClr val="dk1"/>
                </a:solidFill>
                <a:latin typeface="Arial"/>
                <a:ea typeface="Arial"/>
                <a:cs typeface="Arial"/>
                <a:sym typeface="Arial"/>
              </a:rPr>
              <a:t>in the same environment</a:t>
            </a:r>
            <a:endParaRPr/>
          </a:p>
        </p:txBody>
      </p:sp>
      <p:sp>
        <p:nvSpPr>
          <p:cNvPr id="360" name="Google Shape;360;p41"/>
          <p:cNvSpPr txBox="1"/>
          <p:nvPr/>
        </p:nvSpPr>
        <p:spPr>
          <a:xfrm>
            <a:off x="609600" y="4475050"/>
            <a:ext cx="5486400" cy="20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1600">
                <a:solidFill>
                  <a:schemeClr val="lt2"/>
                </a:solidFill>
                <a:latin typeface="Arial"/>
                <a:ea typeface="Arial"/>
                <a:cs typeface="Arial"/>
                <a:sym typeface="Arial"/>
              </a:rPr>
              <a:t>Fully loaded: </a:t>
            </a:r>
            <a:r>
              <a:rPr lang="en-US" sz="1600">
                <a:solidFill>
                  <a:schemeClr val="lt2"/>
                </a:solidFill>
                <a:latin typeface="Arial"/>
                <a:ea typeface="Arial"/>
                <a:cs typeface="Arial"/>
                <a:sym typeface="Arial"/>
              </a:rPr>
              <a:t>expose building blocks for performance and scaling</a:t>
            </a:r>
            <a:endParaRPr b="1" sz="1600">
              <a:solidFill>
                <a:schemeClr val="lt2"/>
              </a:solidFill>
              <a:latin typeface="Arial"/>
              <a:ea typeface="Arial"/>
              <a:cs typeface="Arial"/>
              <a:sym typeface="Arial"/>
            </a:endParaRPr>
          </a:p>
          <a:p>
            <a:pPr indent="0" lvl="0" marL="0" marR="0" rtl="0" algn="l">
              <a:spcBef>
                <a:spcPts val="0"/>
              </a:spcBef>
              <a:spcAft>
                <a:spcPts val="0"/>
              </a:spcAft>
              <a:buNone/>
            </a:pPr>
            <a:r>
              <a:rPr b="1" lang="en-US" sz="1600">
                <a:solidFill>
                  <a:schemeClr val="lt2"/>
                </a:solidFill>
                <a:latin typeface="Arial"/>
                <a:ea typeface="Arial"/>
                <a:cs typeface="Arial"/>
                <a:sym typeface="Arial"/>
              </a:rPr>
              <a:t>Opt-in:</a:t>
            </a:r>
            <a:r>
              <a:rPr lang="en-US" sz="1600">
                <a:solidFill>
                  <a:schemeClr val="lt2"/>
                </a:solidFill>
                <a:latin typeface="Arial"/>
                <a:ea typeface="Arial"/>
                <a:cs typeface="Arial"/>
                <a:sym typeface="Arial"/>
              </a:rPr>
              <a:t> trade-off flexibility only when beneficial</a:t>
            </a:r>
            <a:endParaRPr/>
          </a:p>
          <a:p>
            <a:pPr indent="0" lvl="0" marL="0" marR="0" rtl="0" algn="l">
              <a:spcBef>
                <a:spcPts val="0"/>
              </a:spcBef>
              <a:spcAft>
                <a:spcPts val="0"/>
              </a:spcAft>
              <a:buNone/>
            </a:pPr>
            <a:r>
              <a:rPr b="1" lang="en-US" sz="1600">
                <a:solidFill>
                  <a:schemeClr val="lt2"/>
                </a:solidFill>
                <a:latin typeface="Arial"/>
                <a:ea typeface="Arial"/>
                <a:cs typeface="Arial"/>
                <a:sym typeface="Arial"/>
              </a:rPr>
              <a:t>Same environment</a:t>
            </a:r>
            <a:r>
              <a:rPr lang="en-US" sz="1600">
                <a:solidFill>
                  <a:schemeClr val="lt2"/>
                </a:solidFill>
                <a:latin typeface="Arial"/>
                <a:ea typeface="Arial"/>
                <a:cs typeface="Arial"/>
                <a:sym typeface="Arial"/>
              </a:rPr>
              <a:t>: continuously refactor your model</a:t>
            </a:r>
            <a:endParaRPr/>
          </a:p>
        </p:txBody>
      </p:sp>
      <p:pic>
        <p:nvPicPr>
          <p:cNvPr id="361" name="Google Shape;361;p41"/>
          <p:cNvPicPr preferRelativeResize="0"/>
          <p:nvPr/>
        </p:nvPicPr>
        <p:blipFill rotWithShape="1">
          <a:blip r:embed="rId3">
            <a:alphaModFix/>
          </a:blip>
          <a:srcRect b="1086" l="0" r="51078" t="1086"/>
          <a:stretch/>
        </p:blipFill>
        <p:spPr>
          <a:xfrm>
            <a:off x="6400800" y="0"/>
            <a:ext cx="6096000" cy="6858000"/>
          </a:xfrm>
          <a:prstGeom prst="rect">
            <a:avLst/>
          </a:prstGeom>
          <a:noFill/>
          <a:ln>
            <a:noFill/>
          </a:ln>
        </p:spPr>
      </p:pic>
      <p:sp>
        <p:nvSpPr>
          <p:cNvPr id="362" name="Google Shape;362;p41"/>
          <p:cNvSpPr txBox="1"/>
          <p:nvPr/>
        </p:nvSpPr>
        <p:spPr>
          <a:xfrm>
            <a:off x="609600" y="1409700"/>
            <a:ext cx="5486400" cy="53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500">
                <a:solidFill>
                  <a:schemeClr val="accent1"/>
                </a:solidFill>
                <a:latin typeface="Arial"/>
                <a:ea typeface="Arial"/>
                <a:cs typeface="Arial"/>
                <a:sym typeface="Arial"/>
              </a:rPr>
              <a:t>VISION</a:t>
            </a:r>
            <a:endParaRPr/>
          </a:p>
        </p:txBody>
      </p:sp>
      <p:sp>
        <p:nvSpPr>
          <p:cNvPr id="363" name="Google Shape;363;p41"/>
          <p:cNvSpPr txBox="1"/>
          <p:nvPr/>
        </p:nvSpPr>
        <p:spPr>
          <a:xfrm>
            <a:off x="609600" y="4081950"/>
            <a:ext cx="5486400" cy="53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500">
                <a:solidFill>
                  <a:schemeClr val="accent1"/>
                </a:solidFill>
                <a:latin typeface="Arial"/>
                <a:ea typeface="Arial"/>
                <a:cs typeface="Arial"/>
                <a:sym typeface="Arial"/>
              </a:rPr>
              <a:t>VALUES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8" name="Shape 368"/>
        <p:cNvGrpSpPr/>
        <p:nvPr/>
      </p:nvGrpSpPr>
      <p:grpSpPr>
        <a:xfrm>
          <a:off x="0" y="0"/>
          <a:ext cx="0" cy="0"/>
          <a:chOff x="0" y="0"/>
          <a:chExt cx="0" cy="0"/>
        </a:xfrm>
      </p:grpSpPr>
      <p:sp>
        <p:nvSpPr>
          <p:cNvPr id="369" name="Google Shape;369;p42"/>
          <p:cNvSpPr txBox="1"/>
          <p:nvPr/>
        </p:nvSpPr>
        <p:spPr>
          <a:xfrm>
            <a:off x="1524000" y="1905000"/>
            <a:ext cx="9144000" cy="53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2000">
                <a:solidFill>
                  <a:schemeClr val="dk1"/>
                </a:solidFill>
                <a:latin typeface="Arial"/>
                <a:ea typeface="Arial"/>
                <a:cs typeface="Arial"/>
                <a:sym typeface="Arial"/>
              </a:rPr>
              <a:t>WHAT DOES PRODUCTIONIZATION MEAN?</a:t>
            </a:r>
            <a:endParaRPr/>
          </a:p>
        </p:txBody>
      </p:sp>
      <p:pic>
        <p:nvPicPr>
          <p:cNvPr id="370" name="Google Shape;370;p42"/>
          <p:cNvPicPr preferRelativeResize="0"/>
          <p:nvPr/>
        </p:nvPicPr>
        <p:blipFill rotWithShape="1">
          <a:blip r:embed="rId3">
            <a:alphaModFix/>
          </a:blip>
          <a:srcRect b="0" l="0" r="0" t="0"/>
          <a:stretch/>
        </p:blipFill>
        <p:spPr>
          <a:xfrm>
            <a:off x="5694919" y="2943482"/>
            <a:ext cx="802162" cy="901700"/>
          </a:xfrm>
          <a:prstGeom prst="rect">
            <a:avLst/>
          </a:prstGeom>
          <a:noFill/>
          <a:ln>
            <a:noFill/>
          </a:ln>
        </p:spPr>
      </p:pic>
      <p:pic>
        <p:nvPicPr>
          <p:cNvPr id="371" name="Google Shape;371;p42"/>
          <p:cNvPicPr preferRelativeResize="0"/>
          <p:nvPr/>
        </p:nvPicPr>
        <p:blipFill rotWithShape="1">
          <a:blip r:embed="rId4">
            <a:alphaModFix/>
          </a:blip>
          <a:srcRect b="0" l="0" r="0" t="0"/>
          <a:stretch/>
        </p:blipFill>
        <p:spPr>
          <a:xfrm>
            <a:off x="8401991" y="2977278"/>
            <a:ext cx="853588" cy="853588"/>
          </a:xfrm>
          <a:prstGeom prst="rect">
            <a:avLst/>
          </a:prstGeom>
          <a:noFill/>
          <a:ln>
            <a:noFill/>
          </a:ln>
        </p:spPr>
      </p:pic>
      <p:sp>
        <p:nvSpPr>
          <p:cNvPr id="372" name="Google Shape;372;p42"/>
          <p:cNvSpPr txBox="1"/>
          <p:nvPr/>
        </p:nvSpPr>
        <p:spPr>
          <a:xfrm>
            <a:off x="1524000" y="4386943"/>
            <a:ext cx="3657600" cy="1981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HARDWARE</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EFFICIENCY</a:t>
            </a:r>
            <a:endParaRPr sz="1800">
              <a:solidFill>
                <a:schemeClr val="accent3"/>
              </a:solidFill>
              <a:latin typeface="Arial"/>
              <a:ea typeface="Arial"/>
              <a:cs typeface="Arial"/>
              <a:sym typeface="Arial"/>
            </a:endParaRPr>
          </a:p>
          <a:p>
            <a:pPr indent="0" lvl="0" marL="0" marR="0" rtl="0" algn="ctr">
              <a:spcBef>
                <a:spcPts val="0"/>
              </a:spcBef>
              <a:spcAft>
                <a:spcPts val="0"/>
              </a:spcAft>
              <a:buNone/>
            </a:pPr>
            <a:r>
              <a:t/>
            </a:r>
            <a:endParaRPr sz="1800">
              <a:solidFill>
                <a:schemeClr val="accent3"/>
              </a:solidFill>
              <a:latin typeface="Arial"/>
              <a:ea typeface="Arial"/>
              <a:cs typeface="Arial"/>
              <a:sym typeface="Arial"/>
            </a:endParaRPr>
          </a:p>
          <a:p>
            <a:pPr indent="0" lvl="0" marL="0" marR="0" rtl="0" algn="ctr">
              <a:spcBef>
                <a:spcPts val="0"/>
              </a:spcBef>
              <a:spcAft>
                <a:spcPts val="0"/>
              </a:spcAft>
              <a:buNone/>
            </a:pPr>
            <a:r>
              <a:rPr lang="en-US" sz="1400">
                <a:solidFill>
                  <a:schemeClr val="accent3"/>
                </a:solidFill>
                <a:latin typeface="Arial"/>
                <a:ea typeface="Arial"/>
                <a:cs typeface="Arial"/>
                <a:sym typeface="Arial"/>
              </a:rPr>
              <a:t>Optimal performance</a:t>
            </a:r>
            <a:br>
              <a:rPr lang="en-US" sz="1400">
                <a:solidFill>
                  <a:schemeClr val="accent3"/>
                </a:solidFill>
                <a:latin typeface="Arial"/>
                <a:ea typeface="Arial"/>
                <a:cs typeface="Arial"/>
                <a:sym typeface="Arial"/>
              </a:rPr>
            </a:br>
            <a:r>
              <a:rPr lang="en-US" sz="1400">
                <a:solidFill>
                  <a:schemeClr val="accent3"/>
                </a:solidFill>
                <a:latin typeface="Arial"/>
                <a:ea typeface="Arial"/>
                <a:cs typeface="Arial"/>
                <a:sym typeface="Arial"/>
              </a:rPr>
              <a:t>on CPU/GPU/custom </a:t>
            </a:r>
            <a:endParaRPr/>
          </a:p>
          <a:p>
            <a:pPr indent="0" lvl="0" marL="0" marR="0" rtl="0" algn="ctr">
              <a:spcBef>
                <a:spcPts val="0"/>
              </a:spcBef>
              <a:spcAft>
                <a:spcPts val="0"/>
              </a:spcAft>
              <a:buNone/>
            </a:pPr>
            <a:r>
              <a:rPr lang="en-US" sz="1400">
                <a:solidFill>
                  <a:schemeClr val="accent3"/>
                </a:solidFill>
                <a:latin typeface="Arial"/>
                <a:ea typeface="Arial"/>
                <a:cs typeface="Arial"/>
                <a:sym typeface="Arial"/>
              </a:rPr>
              <a:t>devices</a:t>
            </a:r>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73" name="Google Shape;373;p42"/>
          <p:cNvSpPr txBox="1"/>
          <p:nvPr/>
        </p:nvSpPr>
        <p:spPr>
          <a:xfrm>
            <a:off x="4279323" y="4378582"/>
            <a:ext cx="3657600" cy="1981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SCALABILITY</a:t>
            </a:r>
            <a:endParaRPr sz="1800">
              <a:solidFill>
                <a:schemeClr val="accent3"/>
              </a:solidFill>
              <a:latin typeface="Arial"/>
              <a:ea typeface="Arial"/>
              <a:cs typeface="Arial"/>
              <a:sym typeface="Arial"/>
            </a:endParaRPr>
          </a:p>
          <a:p>
            <a:pPr indent="0" lvl="0" marL="0" marR="0" rtl="0" algn="ctr">
              <a:spcBef>
                <a:spcPts val="0"/>
              </a:spcBef>
              <a:spcAft>
                <a:spcPts val="0"/>
              </a:spcAft>
              <a:buNone/>
            </a:pPr>
            <a:r>
              <a:t/>
            </a:r>
            <a:endParaRPr sz="1800">
              <a:solidFill>
                <a:schemeClr val="accent3"/>
              </a:solidFill>
              <a:latin typeface="Arial"/>
              <a:ea typeface="Arial"/>
              <a:cs typeface="Arial"/>
              <a:sym typeface="Arial"/>
            </a:endParaRPr>
          </a:p>
          <a:p>
            <a:pPr indent="0" lvl="0" marL="0" marR="0" rtl="0" algn="ctr">
              <a:spcBef>
                <a:spcPts val="0"/>
              </a:spcBef>
              <a:spcAft>
                <a:spcPts val="0"/>
              </a:spcAft>
              <a:buNone/>
            </a:pPr>
            <a:r>
              <a:t/>
            </a:r>
            <a:endParaRPr sz="1400">
              <a:solidFill>
                <a:schemeClr val="accent3"/>
              </a:solidFill>
              <a:latin typeface="Arial"/>
              <a:ea typeface="Arial"/>
              <a:cs typeface="Arial"/>
              <a:sym typeface="Arial"/>
            </a:endParaRPr>
          </a:p>
          <a:p>
            <a:pPr indent="0" lvl="0" marL="0" marR="0" rtl="0" algn="ctr">
              <a:spcBef>
                <a:spcPts val="0"/>
              </a:spcBef>
              <a:spcAft>
                <a:spcPts val="0"/>
              </a:spcAft>
              <a:buNone/>
            </a:pPr>
            <a:r>
              <a:rPr lang="en-US" sz="1400">
                <a:solidFill>
                  <a:schemeClr val="accent3"/>
                </a:solidFill>
                <a:latin typeface="Arial"/>
                <a:ea typeface="Arial"/>
                <a:cs typeface="Arial"/>
                <a:sym typeface="Arial"/>
              </a:rPr>
              <a:t>Distributed training</a:t>
            </a:r>
            <a:endParaRPr/>
          </a:p>
          <a:p>
            <a:pPr indent="0" lvl="0" marL="0" marR="0" rtl="0" algn="ctr">
              <a:spcBef>
                <a:spcPts val="0"/>
              </a:spcBef>
              <a:spcAft>
                <a:spcPts val="0"/>
              </a:spcAft>
              <a:buNone/>
            </a:pPr>
            <a:r>
              <a:rPr lang="en-US" sz="1400">
                <a:solidFill>
                  <a:schemeClr val="accent3"/>
                </a:solidFill>
                <a:latin typeface="Arial"/>
                <a:ea typeface="Arial"/>
                <a:cs typeface="Arial"/>
                <a:sym typeface="Arial"/>
              </a:rPr>
              <a:t>Multithreading</a:t>
            </a:r>
            <a:br>
              <a:rPr lang="en-US" sz="1400">
                <a:solidFill>
                  <a:schemeClr val="accent3"/>
                </a:solidFill>
                <a:latin typeface="Arial"/>
                <a:ea typeface="Arial"/>
                <a:cs typeface="Arial"/>
                <a:sym typeface="Arial"/>
              </a:rPr>
            </a:br>
            <a:r>
              <a:rPr lang="en-US" sz="1400">
                <a:solidFill>
                  <a:schemeClr val="accent3"/>
                </a:solidFill>
                <a:latin typeface="Arial"/>
                <a:ea typeface="Arial"/>
                <a:cs typeface="Arial"/>
                <a:sym typeface="Arial"/>
              </a:rPr>
              <a:t>Multitenancy</a:t>
            </a:r>
            <a:endParaRPr/>
          </a:p>
        </p:txBody>
      </p:sp>
      <p:sp>
        <p:nvSpPr>
          <p:cNvPr id="374" name="Google Shape;374;p42"/>
          <p:cNvSpPr txBox="1"/>
          <p:nvPr/>
        </p:nvSpPr>
        <p:spPr>
          <a:xfrm>
            <a:off x="7034645" y="4382824"/>
            <a:ext cx="3657600" cy="1981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CROSS-</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PLATFORM</a:t>
            </a:r>
            <a:endParaRPr sz="1800">
              <a:solidFill>
                <a:schemeClr val="accent3"/>
              </a:solidFill>
              <a:latin typeface="Arial"/>
              <a:ea typeface="Arial"/>
              <a:cs typeface="Arial"/>
              <a:sym typeface="Arial"/>
            </a:endParaRPr>
          </a:p>
          <a:p>
            <a:pPr indent="0" lvl="0" marL="0" marR="0" rtl="0" algn="ctr">
              <a:spcBef>
                <a:spcPts val="0"/>
              </a:spcBef>
              <a:spcAft>
                <a:spcPts val="0"/>
              </a:spcAft>
              <a:buNone/>
            </a:pPr>
            <a:r>
              <a:t/>
            </a:r>
            <a:endParaRPr sz="1800">
              <a:solidFill>
                <a:schemeClr val="accent3"/>
              </a:solidFill>
              <a:latin typeface="Arial"/>
              <a:ea typeface="Arial"/>
              <a:cs typeface="Arial"/>
              <a:sym typeface="Arial"/>
            </a:endParaRPr>
          </a:p>
          <a:p>
            <a:pPr indent="0" lvl="0" marL="0" marR="0" rtl="0" algn="ctr">
              <a:spcBef>
                <a:spcPts val="0"/>
              </a:spcBef>
              <a:spcAft>
                <a:spcPts val="0"/>
              </a:spcAft>
              <a:buNone/>
            </a:pPr>
            <a:r>
              <a:rPr lang="en-US" sz="1400">
                <a:solidFill>
                  <a:schemeClr val="accent3"/>
                </a:solidFill>
                <a:latin typeface="Arial"/>
                <a:ea typeface="Arial"/>
                <a:cs typeface="Arial"/>
                <a:sym typeface="Arial"/>
              </a:rPr>
              <a:t>In-service deployment</a:t>
            </a:r>
            <a:endParaRPr/>
          </a:p>
          <a:p>
            <a:pPr indent="0" lvl="0" marL="0" marR="0" rtl="0" algn="ctr">
              <a:spcBef>
                <a:spcPts val="0"/>
              </a:spcBef>
              <a:spcAft>
                <a:spcPts val="0"/>
              </a:spcAft>
              <a:buNone/>
            </a:pPr>
            <a:r>
              <a:rPr lang="en-US" sz="1400">
                <a:solidFill>
                  <a:schemeClr val="accent3"/>
                </a:solidFill>
                <a:latin typeface="Arial"/>
                <a:ea typeface="Arial"/>
                <a:cs typeface="Arial"/>
                <a:sym typeface="Arial"/>
              </a:rPr>
              <a:t>Mobile devices</a:t>
            </a:r>
            <a:endParaRPr/>
          </a:p>
          <a:p>
            <a:pPr indent="0" lvl="0" marL="0" marR="0" rtl="0" algn="ctr">
              <a:spcBef>
                <a:spcPts val="0"/>
              </a:spcBef>
              <a:spcAft>
                <a:spcPts val="0"/>
              </a:spcAft>
              <a:buNone/>
            </a:pPr>
            <a:r>
              <a:rPr lang="en-US" sz="1400">
                <a:solidFill>
                  <a:schemeClr val="accent3"/>
                </a:solidFill>
                <a:latin typeface="Arial"/>
                <a:ea typeface="Arial"/>
                <a:cs typeface="Arial"/>
                <a:sym typeface="Arial"/>
              </a:rPr>
              <a:t>C++ only environments</a:t>
            </a:r>
            <a:endParaRPr/>
          </a:p>
        </p:txBody>
      </p:sp>
      <p:pic>
        <p:nvPicPr>
          <p:cNvPr id="375" name="Google Shape;375;p42"/>
          <p:cNvPicPr preferRelativeResize="0"/>
          <p:nvPr/>
        </p:nvPicPr>
        <p:blipFill rotWithShape="1">
          <a:blip r:embed="rId5">
            <a:alphaModFix/>
          </a:blip>
          <a:srcRect b="0" l="0" r="0" t="0"/>
          <a:stretch/>
        </p:blipFill>
        <p:spPr>
          <a:xfrm>
            <a:off x="2854778" y="2885818"/>
            <a:ext cx="996043" cy="99604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sp>
        <p:nvSpPr>
          <p:cNvPr id="381" name="Google Shape;381;p43"/>
          <p:cNvSpPr txBox="1"/>
          <p:nvPr/>
        </p:nvSpPr>
        <p:spPr>
          <a:xfrm>
            <a:off x="609600" y="1828800"/>
            <a:ext cx="5562600" cy="259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4200">
                <a:solidFill>
                  <a:schemeClr val="dk1"/>
                </a:solidFill>
                <a:latin typeface="Arial"/>
                <a:ea typeface="Arial"/>
                <a:cs typeface="Arial"/>
                <a:sym typeface="Arial"/>
              </a:rPr>
              <a:t>Exposing the best </a:t>
            </a:r>
            <a:endParaRPr/>
          </a:p>
          <a:p>
            <a:pPr indent="0" lvl="0" marL="0" marR="0" rtl="0" algn="l">
              <a:spcBef>
                <a:spcPts val="0"/>
              </a:spcBef>
              <a:spcAft>
                <a:spcPts val="0"/>
              </a:spcAft>
              <a:buNone/>
            </a:pPr>
            <a:r>
              <a:rPr lang="en-US" sz="4200">
                <a:solidFill>
                  <a:schemeClr val="dk1"/>
                </a:solidFill>
                <a:latin typeface="Arial"/>
                <a:ea typeface="Arial"/>
                <a:cs typeface="Arial"/>
                <a:sym typeface="Arial"/>
              </a:rPr>
              <a:t>of Caffe2 perf via PyTorch frontend</a:t>
            </a:r>
            <a:endParaRPr/>
          </a:p>
        </p:txBody>
      </p:sp>
      <p:sp>
        <p:nvSpPr>
          <p:cNvPr id="382" name="Google Shape;382;p43"/>
          <p:cNvSpPr txBox="1"/>
          <p:nvPr/>
        </p:nvSpPr>
        <p:spPr>
          <a:xfrm>
            <a:off x="609600" y="4343400"/>
            <a:ext cx="5486400" cy="121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2100">
              <a:solidFill>
                <a:schemeClr val="lt2"/>
              </a:solidFill>
              <a:latin typeface="Arial"/>
              <a:ea typeface="Arial"/>
              <a:cs typeface="Arial"/>
              <a:sym typeface="Arial"/>
            </a:endParaRPr>
          </a:p>
        </p:txBody>
      </p:sp>
      <p:sp>
        <p:nvSpPr>
          <p:cNvPr id="383" name="Google Shape;383;p43"/>
          <p:cNvSpPr txBox="1"/>
          <p:nvPr/>
        </p:nvSpPr>
        <p:spPr>
          <a:xfrm>
            <a:off x="609600" y="4343400"/>
            <a:ext cx="6019800" cy="205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2100">
                <a:solidFill>
                  <a:schemeClr val="lt2"/>
                </a:solidFill>
                <a:latin typeface="Arial"/>
                <a:ea typeface="Arial"/>
                <a:cs typeface="Arial"/>
                <a:sym typeface="Arial"/>
              </a:rPr>
              <a:t>PyTorch 1.0 is the start of a journey, more is coming…</a:t>
            </a:r>
            <a:endParaRPr/>
          </a:p>
        </p:txBody>
      </p:sp>
      <p:pic>
        <p:nvPicPr>
          <p:cNvPr id="384" name="Google Shape;384;p43"/>
          <p:cNvPicPr preferRelativeResize="0"/>
          <p:nvPr/>
        </p:nvPicPr>
        <p:blipFill rotWithShape="1">
          <a:blip r:embed="rId3">
            <a:alphaModFix/>
          </a:blip>
          <a:srcRect b="0" l="0" r="0" t="0"/>
          <a:stretch/>
        </p:blipFill>
        <p:spPr>
          <a:xfrm>
            <a:off x="8001000" y="2194011"/>
            <a:ext cx="2743200" cy="889000"/>
          </a:xfrm>
          <a:prstGeom prst="rect">
            <a:avLst/>
          </a:prstGeom>
          <a:noFill/>
          <a:ln>
            <a:noFill/>
          </a:ln>
        </p:spPr>
      </p:pic>
      <p:pic>
        <p:nvPicPr>
          <p:cNvPr id="385" name="Google Shape;385;p43"/>
          <p:cNvPicPr preferRelativeResize="0"/>
          <p:nvPr/>
        </p:nvPicPr>
        <p:blipFill rotWithShape="1">
          <a:blip r:embed="rId4">
            <a:alphaModFix/>
          </a:blip>
          <a:srcRect b="0" l="0" r="0" t="0"/>
          <a:stretch/>
        </p:blipFill>
        <p:spPr>
          <a:xfrm>
            <a:off x="8001000" y="3530600"/>
            <a:ext cx="2743200" cy="889000"/>
          </a:xfrm>
          <a:prstGeom prst="rect">
            <a:avLst/>
          </a:prstGeom>
          <a:noFill/>
          <a:ln>
            <a:noFill/>
          </a:ln>
        </p:spPr>
      </p:pic>
      <p:pic>
        <p:nvPicPr>
          <p:cNvPr id="386" name="Google Shape;386;p43"/>
          <p:cNvPicPr preferRelativeResize="0"/>
          <p:nvPr/>
        </p:nvPicPr>
        <p:blipFill rotWithShape="1">
          <a:blip r:embed="rId5">
            <a:alphaModFix/>
          </a:blip>
          <a:srcRect b="8756" l="22159" r="21899" t="10487"/>
          <a:stretch/>
        </p:blipFill>
        <p:spPr>
          <a:xfrm>
            <a:off x="8001000" y="2194011"/>
            <a:ext cx="2743200" cy="222559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2000"/>
                                        <p:tgtEl>
                                          <p:spTgt spid="3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1" name="Shape 391"/>
        <p:cNvGrpSpPr/>
        <p:nvPr/>
      </p:nvGrpSpPr>
      <p:grpSpPr>
        <a:xfrm>
          <a:off x="0" y="0"/>
          <a:ext cx="0" cy="0"/>
          <a:chOff x="0" y="0"/>
          <a:chExt cx="0" cy="0"/>
        </a:xfrm>
      </p:grpSpPr>
      <p:sp>
        <p:nvSpPr>
          <p:cNvPr id="392" name="Google Shape;392;p44"/>
          <p:cNvSpPr txBox="1"/>
          <p:nvPr/>
        </p:nvSpPr>
        <p:spPr>
          <a:xfrm>
            <a:off x="609600" y="1828800"/>
            <a:ext cx="5486400" cy="160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4200">
                <a:solidFill>
                  <a:schemeClr val="dk1"/>
                </a:solidFill>
                <a:latin typeface="Arial"/>
                <a:ea typeface="Arial"/>
                <a:cs typeface="Arial"/>
                <a:sym typeface="Arial"/>
              </a:rPr>
              <a:t>Faster operator  performance</a:t>
            </a:r>
            <a:endParaRPr/>
          </a:p>
        </p:txBody>
      </p:sp>
      <p:sp>
        <p:nvSpPr>
          <p:cNvPr id="393" name="Google Shape;393;p44"/>
          <p:cNvSpPr txBox="1"/>
          <p:nvPr/>
        </p:nvSpPr>
        <p:spPr>
          <a:xfrm>
            <a:off x="609600" y="3820668"/>
            <a:ext cx="9372600" cy="2580132"/>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800">
                <a:solidFill>
                  <a:schemeClr val="lt2"/>
                </a:solidFill>
                <a:latin typeface="Arial"/>
                <a:ea typeface="Arial"/>
                <a:cs typeface="Arial"/>
                <a:sym typeface="Arial"/>
              </a:rPr>
              <a:t>In PyTorch 1.0:</a:t>
            </a:r>
            <a:endParaRPr/>
          </a:p>
          <a:p>
            <a:pPr indent="-342900" lvl="0" marL="342900" marR="0" rtl="0" algn="l">
              <a:spcBef>
                <a:spcPts val="0"/>
              </a:spcBef>
              <a:spcAft>
                <a:spcPts val="0"/>
              </a:spcAft>
              <a:buClr>
                <a:schemeClr val="lt2"/>
              </a:buClr>
              <a:buSzPts val="1800"/>
              <a:buFont typeface="Arial"/>
              <a:buChar char="•"/>
            </a:pPr>
            <a:r>
              <a:rPr lang="en-US" sz="1800">
                <a:solidFill>
                  <a:schemeClr val="lt2"/>
                </a:solidFill>
                <a:latin typeface="Arial"/>
                <a:ea typeface="Arial"/>
                <a:cs typeface="Arial"/>
                <a:sym typeface="Arial"/>
              </a:rPr>
              <a:t>Leveraging specialized libraries: MKL-DNN, CuDNN, etc</a:t>
            </a:r>
            <a:endParaRPr sz="1800">
              <a:solidFill>
                <a:schemeClr val="lt2"/>
              </a:solidFill>
              <a:latin typeface="Arial"/>
              <a:ea typeface="Arial"/>
              <a:cs typeface="Arial"/>
              <a:sym typeface="Arial"/>
            </a:endParaRPr>
          </a:p>
          <a:p>
            <a:pPr indent="-342900" lvl="0" marL="342900" marR="0" rtl="0" algn="l">
              <a:spcBef>
                <a:spcPts val="0"/>
              </a:spcBef>
              <a:spcAft>
                <a:spcPts val="0"/>
              </a:spcAft>
              <a:buClr>
                <a:schemeClr val="lt2"/>
              </a:buClr>
              <a:buSzPts val="1800"/>
              <a:buFont typeface="Arial"/>
              <a:buChar char="•"/>
            </a:pPr>
            <a:r>
              <a:rPr lang="en-US" sz="1800">
                <a:solidFill>
                  <a:schemeClr val="lt2"/>
                </a:solidFill>
                <a:latin typeface="Arial"/>
                <a:ea typeface="Arial"/>
                <a:cs typeface="Arial"/>
                <a:sym typeface="Arial"/>
              </a:rPr>
              <a:t>Faster implementations for dozens of basic tensor operations</a:t>
            </a:r>
            <a:endParaRPr/>
          </a:p>
          <a:p>
            <a:pPr indent="-228600" lvl="0" marL="342900" marR="0" rtl="0" algn="l">
              <a:spcBef>
                <a:spcPts val="0"/>
              </a:spcBef>
              <a:spcAft>
                <a:spcPts val="0"/>
              </a:spcAft>
              <a:buClr>
                <a:schemeClr val="lt1"/>
              </a:buClr>
              <a:buSzPts val="1800"/>
              <a:buFont typeface="Arial"/>
              <a:buNone/>
            </a:pPr>
            <a:r>
              <a:t/>
            </a:r>
            <a:endParaRPr sz="1800">
              <a:solidFill>
                <a:schemeClr val="lt2"/>
              </a:solidFill>
              <a:latin typeface="Arial"/>
              <a:ea typeface="Arial"/>
              <a:cs typeface="Arial"/>
              <a:sym typeface="Arial"/>
            </a:endParaRPr>
          </a:p>
          <a:p>
            <a:pPr indent="0" lvl="0" marL="0" marR="0" rtl="0" algn="l">
              <a:spcBef>
                <a:spcPts val="0"/>
              </a:spcBef>
              <a:spcAft>
                <a:spcPts val="0"/>
              </a:spcAft>
              <a:buNone/>
            </a:pPr>
            <a:r>
              <a:rPr lang="en-US" sz="1800">
                <a:solidFill>
                  <a:schemeClr val="lt2"/>
                </a:solidFill>
                <a:latin typeface="Arial"/>
                <a:ea typeface="Arial"/>
                <a:cs typeface="Arial"/>
                <a:sym typeface="Arial"/>
              </a:rPr>
              <a:t>What’s next:</a:t>
            </a:r>
            <a:endParaRPr/>
          </a:p>
          <a:p>
            <a:pPr indent="-342900" lvl="0" marL="342900" marR="0" rtl="0" algn="l">
              <a:spcBef>
                <a:spcPts val="0"/>
              </a:spcBef>
              <a:spcAft>
                <a:spcPts val="0"/>
              </a:spcAft>
              <a:buClr>
                <a:schemeClr val="lt2"/>
              </a:buClr>
              <a:buSzPts val="1800"/>
              <a:buFont typeface="Arial"/>
              <a:buChar char="•"/>
            </a:pPr>
            <a:r>
              <a:rPr lang="en-US" sz="1800">
                <a:solidFill>
                  <a:schemeClr val="lt2"/>
                </a:solidFill>
                <a:latin typeface="Arial"/>
                <a:ea typeface="Arial"/>
                <a:cs typeface="Arial"/>
                <a:sym typeface="Arial"/>
              </a:rPr>
              <a:t>Exposing all of the best operator implementations from Caffe2</a:t>
            </a:r>
            <a:endParaRPr/>
          </a:p>
        </p:txBody>
      </p:sp>
      <p:sp>
        <p:nvSpPr>
          <p:cNvPr id="394" name="Google Shape;394;p44"/>
          <p:cNvSpPr txBox="1"/>
          <p:nvPr/>
        </p:nvSpPr>
        <p:spPr>
          <a:xfrm>
            <a:off x="609600" y="1409700"/>
            <a:ext cx="5486400" cy="53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500">
                <a:solidFill>
                  <a:schemeClr val="accent1"/>
                </a:solidFill>
                <a:latin typeface="Arial"/>
                <a:ea typeface="Arial"/>
                <a:cs typeface="Arial"/>
                <a:sym typeface="Arial"/>
              </a:rPr>
              <a:t>HARDWARE EFFICIENCY</a:t>
            </a:r>
            <a:endParaRPr/>
          </a:p>
        </p:txBody>
      </p:sp>
      <p:pic>
        <p:nvPicPr>
          <p:cNvPr id="395" name="Google Shape;395;p44"/>
          <p:cNvPicPr preferRelativeResize="0"/>
          <p:nvPr/>
        </p:nvPicPr>
        <p:blipFill rotWithShape="1">
          <a:blip r:embed="rId3">
            <a:alphaModFix/>
          </a:blip>
          <a:srcRect b="0" l="0" r="0" t="0"/>
          <a:stretch/>
        </p:blipFill>
        <p:spPr>
          <a:xfrm>
            <a:off x="7576626" y="1087189"/>
            <a:ext cx="4191000" cy="3131609"/>
          </a:xfrm>
          <a:prstGeom prst="rect">
            <a:avLst/>
          </a:prstGeom>
          <a:noFill/>
          <a:ln>
            <a:noFill/>
          </a:ln>
        </p:spPr>
      </p:pic>
      <p:pic>
        <p:nvPicPr>
          <p:cNvPr id="396" name="Google Shape;396;p44"/>
          <p:cNvPicPr preferRelativeResize="0"/>
          <p:nvPr/>
        </p:nvPicPr>
        <p:blipFill rotWithShape="1">
          <a:blip r:embed="rId4">
            <a:alphaModFix/>
          </a:blip>
          <a:srcRect b="0" l="0" r="0" t="0"/>
          <a:stretch/>
        </p:blipFill>
        <p:spPr>
          <a:xfrm>
            <a:off x="7576626" y="4310027"/>
            <a:ext cx="4269134" cy="218200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1" name="Shape 401"/>
        <p:cNvGrpSpPr/>
        <p:nvPr/>
      </p:nvGrpSpPr>
      <p:grpSpPr>
        <a:xfrm>
          <a:off x="0" y="0"/>
          <a:ext cx="0" cy="0"/>
          <a:chOff x="0" y="0"/>
          <a:chExt cx="0" cy="0"/>
        </a:xfrm>
      </p:grpSpPr>
      <p:pic>
        <p:nvPicPr>
          <p:cNvPr id="402" name="Google Shape;402;p45"/>
          <p:cNvPicPr preferRelativeResize="0"/>
          <p:nvPr/>
        </p:nvPicPr>
        <p:blipFill rotWithShape="1">
          <a:blip r:embed="rId3">
            <a:alphaModFix/>
          </a:blip>
          <a:srcRect b="0" l="0" r="0" t="0"/>
          <a:stretch/>
        </p:blipFill>
        <p:spPr>
          <a:xfrm rot="10800000">
            <a:off x="3048001" y="0"/>
            <a:ext cx="12289487" cy="7010400"/>
          </a:xfrm>
          <a:prstGeom prst="rect">
            <a:avLst/>
          </a:prstGeom>
          <a:noFill/>
          <a:ln>
            <a:noFill/>
          </a:ln>
        </p:spPr>
      </p:pic>
      <p:sp>
        <p:nvSpPr>
          <p:cNvPr id="403" name="Google Shape;403;p45"/>
          <p:cNvSpPr txBox="1"/>
          <p:nvPr/>
        </p:nvSpPr>
        <p:spPr>
          <a:xfrm>
            <a:off x="609600" y="1801368"/>
            <a:ext cx="5486400" cy="1627632"/>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4200">
                <a:solidFill>
                  <a:schemeClr val="dk1"/>
                </a:solidFill>
                <a:latin typeface="Arial"/>
                <a:ea typeface="Arial"/>
                <a:cs typeface="Arial"/>
                <a:sym typeface="Arial"/>
              </a:rPr>
              <a:t>Connecting to </a:t>
            </a:r>
            <a:br>
              <a:rPr lang="en-US" sz="4200">
                <a:solidFill>
                  <a:schemeClr val="dk1"/>
                </a:solidFill>
                <a:latin typeface="Arial"/>
                <a:ea typeface="Arial"/>
                <a:cs typeface="Arial"/>
                <a:sym typeface="Arial"/>
              </a:rPr>
            </a:br>
            <a:r>
              <a:rPr lang="en-US" sz="4200">
                <a:solidFill>
                  <a:schemeClr val="dk1"/>
                </a:solidFill>
                <a:latin typeface="Arial"/>
                <a:ea typeface="Arial"/>
                <a:cs typeface="Arial"/>
                <a:sym typeface="Arial"/>
              </a:rPr>
              <a:t>ONNX Ecosystem</a:t>
            </a:r>
            <a:endParaRPr/>
          </a:p>
        </p:txBody>
      </p:sp>
      <p:sp>
        <p:nvSpPr>
          <p:cNvPr id="404" name="Google Shape;404;p45"/>
          <p:cNvSpPr txBox="1"/>
          <p:nvPr/>
        </p:nvSpPr>
        <p:spPr>
          <a:xfrm>
            <a:off x="609600" y="3820668"/>
            <a:ext cx="7162800" cy="2580132"/>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800">
                <a:solidFill>
                  <a:schemeClr val="lt2"/>
                </a:solidFill>
                <a:latin typeface="Arial"/>
                <a:ea typeface="Arial"/>
                <a:cs typeface="Arial"/>
                <a:sym typeface="Arial"/>
              </a:rPr>
              <a:t>Vendor runtimes are best for running things fast.</a:t>
            </a:r>
            <a:endParaRPr/>
          </a:p>
          <a:p>
            <a:pPr indent="0" lvl="0" marL="0" marR="0" rtl="0" algn="l">
              <a:spcBef>
                <a:spcPts val="0"/>
              </a:spcBef>
              <a:spcAft>
                <a:spcPts val="0"/>
              </a:spcAft>
              <a:buNone/>
            </a:pPr>
            <a:r>
              <a:t/>
            </a:r>
            <a:endParaRPr sz="1800">
              <a:solidFill>
                <a:schemeClr val="lt2"/>
              </a:solidFill>
              <a:latin typeface="Arial"/>
              <a:ea typeface="Arial"/>
              <a:cs typeface="Arial"/>
              <a:sym typeface="Arial"/>
            </a:endParaRPr>
          </a:p>
          <a:p>
            <a:pPr indent="0" lvl="0" marL="0" marR="0" rtl="0" algn="l">
              <a:spcBef>
                <a:spcPts val="0"/>
              </a:spcBef>
              <a:spcAft>
                <a:spcPts val="0"/>
              </a:spcAft>
              <a:buNone/>
            </a:pPr>
            <a:r>
              <a:rPr lang="en-US" sz="1800">
                <a:solidFill>
                  <a:schemeClr val="lt2"/>
                </a:solidFill>
                <a:latin typeface="Arial"/>
                <a:ea typeface="Arial"/>
                <a:cs typeface="Arial"/>
                <a:sym typeface="Arial"/>
              </a:rPr>
              <a:t>In PyTorch 1.0:</a:t>
            </a:r>
            <a:endParaRPr/>
          </a:p>
          <a:p>
            <a:pPr indent="-342900" lvl="0" marL="342900" marR="0" rtl="0" algn="l">
              <a:spcBef>
                <a:spcPts val="0"/>
              </a:spcBef>
              <a:spcAft>
                <a:spcPts val="0"/>
              </a:spcAft>
              <a:buClr>
                <a:schemeClr val="lt2"/>
              </a:buClr>
              <a:buSzPts val="1800"/>
              <a:buFont typeface="Arial"/>
              <a:buChar char="•"/>
            </a:pPr>
            <a:r>
              <a:rPr lang="en-US" sz="1800">
                <a:solidFill>
                  <a:schemeClr val="lt2"/>
                </a:solidFill>
                <a:latin typeface="Arial"/>
                <a:ea typeface="Arial"/>
                <a:cs typeface="Arial"/>
                <a:sym typeface="Arial"/>
              </a:rPr>
              <a:t>Export entire model to ONNX for inference</a:t>
            </a:r>
            <a:endParaRPr/>
          </a:p>
          <a:p>
            <a:pPr indent="-228600" lvl="0" marL="342900" marR="0" rtl="0" algn="l">
              <a:spcBef>
                <a:spcPts val="0"/>
              </a:spcBef>
              <a:spcAft>
                <a:spcPts val="0"/>
              </a:spcAft>
              <a:buClr>
                <a:schemeClr val="lt1"/>
              </a:buClr>
              <a:buSzPts val="1800"/>
              <a:buFont typeface="Arial"/>
              <a:buNone/>
            </a:pPr>
            <a:r>
              <a:t/>
            </a:r>
            <a:endParaRPr sz="1800">
              <a:solidFill>
                <a:schemeClr val="lt2"/>
              </a:solidFill>
              <a:latin typeface="Arial"/>
              <a:ea typeface="Arial"/>
              <a:cs typeface="Arial"/>
              <a:sym typeface="Arial"/>
            </a:endParaRPr>
          </a:p>
          <a:p>
            <a:pPr indent="0" lvl="0" marL="0" marR="0" rtl="0" algn="l">
              <a:spcBef>
                <a:spcPts val="0"/>
              </a:spcBef>
              <a:spcAft>
                <a:spcPts val="0"/>
              </a:spcAft>
              <a:buNone/>
            </a:pPr>
            <a:r>
              <a:rPr lang="en-US" sz="1800">
                <a:solidFill>
                  <a:schemeClr val="lt2"/>
                </a:solidFill>
                <a:latin typeface="Arial"/>
                <a:ea typeface="Arial"/>
                <a:cs typeface="Arial"/>
                <a:sym typeface="Arial"/>
              </a:rPr>
              <a:t>What’s coming:</a:t>
            </a:r>
            <a:endParaRPr/>
          </a:p>
          <a:p>
            <a:pPr indent="-342900" lvl="0" marL="342900" marR="0" rtl="0" algn="l">
              <a:spcBef>
                <a:spcPts val="0"/>
              </a:spcBef>
              <a:spcAft>
                <a:spcPts val="0"/>
              </a:spcAft>
              <a:buClr>
                <a:schemeClr val="lt2"/>
              </a:buClr>
              <a:buSzPts val="1800"/>
              <a:buFont typeface="Arial"/>
              <a:buChar char="•"/>
            </a:pPr>
            <a:r>
              <a:rPr lang="en-US" sz="1800">
                <a:solidFill>
                  <a:schemeClr val="lt2"/>
                </a:solidFill>
                <a:latin typeface="Arial"/>
                <a:ea typeface="Arial"/>
                <a:cs typeface="Arial"/>
                <a:sym typeface="Arial"/>
              </a:rPr>
              <a:t>ONNXIFI runtimes as part of bigger model through JIT</a:t>
            </a:r>
            <a:endParaRPr/>
          </a:p>
        </p:txBody>
      </p:sp>
      <p:pic>
        <p:nvPicPr>
          <p:cNvPr id="405" name="Google Shape;405;p45"/>
          <p:cNvPicPr preferRelativeResize="0"/>
          <p:nvPr/>
        </p:nvPicPr>
        <p:blipFill rotWithShape="1">
          <a:blip r:embed="rId4">
            <a:alphaModFix/>
          </a:blip>
          <a:srcRect b="0" l="0" r="0" t="0"/>
          <a:stretch/>
        </p:blipFill>
        <p:spPr>
          <a:xfrm>
            <a:off x="7026464" y="2514600"/>
            <a:ext cx="4539872" cy="2514600"/>
          </a:xfrm>
          <a:prstGeom prst="rect">
            <a:avLst/>
          </a:prstGeom>
          <a:noFill/>
          <a:ln>
            <a:noFill/>
          </a:ln>
        </p:spPr>
      </p:pic>
      <p:sp>
        <p:nvSpPr>
          <p:cNvPr id="406" name="Google Shape;406;p45"/>
          <p:cNvSpPr txBox="1"/>
          <p:nvPr/>
        </p:nvSpPr>
        <p:spPr>
          <a:xfrm>
            <a:off x="609600" y="1409700"/>
            <a:ext cx="5486400" cy="53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500">
                <a:solidFill>
                  <a:schemeClr val="accent1"/>
                </a:solidFill>
                <a:latin typeface="Arial"/>
                <a:ea typeface="Arial"/>
                <a:cs typeface="Arial"/>
                <a:sym typeface="Arial"/>
              </a:rPr>
              <a:t>HARDWARE EFFICIENCY</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1" name="Shape 411"/>
        <p:cNvGrpSpPr/>
        <p:nvPr/>
      </p:nvGrpSpPr>
      <p:grpSpPr>
        <a:xfrm>
          <a:off x="0" y="0"/>
          <a:ext cx="0" cy="0"/>
          <a:chOff x="0" y="0"/>
          <a:chExt cx="0" cy="0"/>
        </a:xfrm>
      </p:grpSpPr>
      <p:pic>
        <p:nvPicPr>
          <p:cNvPr id="412" name="Google Shape;412;p46"/>
          <p:cNvPicPr preferRelativeResize="0"/>
          <p:nvPr/>
        </p:nvPicPr>
        <p:blipFill rotWithShape="1">
          <a:blip r:embed="rId3">
            <a:alphaModFix/>
          </a:blip>
          <a:srcRect b="0" l="0" r="0" t="0"/>
          <a:stretch/>
        </p:blipFill>
        <p:spPr>
          <a:xfrm>
            <a:off x="5791200" y="2743200"/>
            <a:ext cx="6003864" cy="2907576"/>
          </a:xfrm>
          <a:prstGeom prst="rect">
            <a:avLst/>
          </a:prstGeom>
          <a:noFill/>
          <a:ln>
            <a:noFill/>
          </a:ln>
        </p:spPr>
      </p:pic>
      <p:sp>
        <p:nvSpPr>
          <p:cNvPr id="413" name="Google Shape;413;p46"/>
          <p:cNvSpPr txBox="1"/>
          <p:nvPr/>
        </p:nvSpPr>
        <p:spPr>
          <a:xfrm>
            <a:off x="609600" y="1839468"/>
            <a:ext cx="5486400" cy="1627632"/>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4200">
                <a:solidFill>
                  <a:schemeClr val="dk1"/>
                </a:solidFill>
                <a:latin typeface="Arial"/>
                <a:ea typeface="Arial"/>
                <a:cs typeface="Arial"/>
                <a:sym typeface="Arial"/>
              </a:rPr>
              <a:t>Distributed training</a:t>
            </a:r>
            <a:endParaRPr/>
          </a:p>
        </p:txBody>
      </p:sp>
      <p:sp>
        <p:nvSpPr>
          <p:cNvPr id="414" name="Google Shape;414;p46"/>
          <p:cNvSpPr txBox="1"/>
          <p:nvPr/>
        </p:nvSpPr>
        <p:spPr>
          <a:xfrm>
            <a:off x="609600" y="1447800"/>
            <a:ext cx="5486400" cy="53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500">
                <a:solidFill>
                  <a:schemeClr val="accent1"/>
                </a:solidFill>
                <a:latin typeface="Arial"/>
                <a:ea typeface="Arial"/>
                <a:cs typeface="Arial"/>
                <a:sym typeface="Arial"/>
              </a:rPr>
              <a:t>SCALABILITY</a:t>
            </a:r>
            <a:endParaRPr/>
          </a:p>
        </p:txBody>
      </p:sp>
      <p:sp>
        <p:nvSpPr>
          <p:cNvPr id="415" name="Google Shape;415;p46"/>
          <p:cNvSpPr txBox="1"/>
          <p:nvPr/>
        </p:nvSpPr>
        <p:spPr>
          <a:xfrm>
            <a:off x="609600" y="3352800"/>
            <a:ext cx="5486400" cy="243078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800">
                <a:solidFill>
                  <a:schemeClr val="lt2"/>
                </a:solidFill>
                <a:latin typeface="Arial"/>
                <a:ea typeface="Arial"/>
                <a:cs typeface="Arial"/>
                <a:sym typeface="Arial"/>
              </a:rPr>
              <a:t>Challenges:</a:t>
            </a:r>
            <a:endParaRPr/>
          </a:p>
          <a:p>
            <a:pPr indent="-342900" lvl="0" marL="342900" marR="0" rtl="0" algn="l">
              <a:spcBef>
                <a:spcPts val="0"/>
              </a:spcBef>
              <a:spcAft>
                <a:spcPts val="0"/>
              </a:spcAft>
              <a:buClr>
                <a:schemeClr val="lt2"/>
              </a:buClr>
              <a:buSzPts val="1800"/>
              <a:buFont typeface="Arial"/>
              <a:buChar char="•"/>
            </a:pPr>
            <a:r>
              <a:rPr lang="en-US" sz="1800">
                <a:solidFill>
                  <a:schemeClr val="lt2"/>
                </a:solidFill>
                <a:latin typeface="Arial"/>
                <a:ea typeface="Arial"/>
                <a:cs typeface="Arial"/>
                <a:sym typeface="Arial"/>
              </a:rPr>
              <a:t>Scaling to hundreds of GPUs</a:t>
            </a:r>
            <a:endParaRPr/>
          </a:p>
          <a:p>
            <a:pPr indent="-342900" lvl="0" marL="342900" marR="0" rtl="0" algn="l">
              <a:spcBef>
                <a:spcPts val="0"/>
              </a:spcBef>
              <a:spcAft>
                <a:spcPts val="0"/>
              </a:spcAft>
              <a:buClr>
                <a:schemeClr val="lt2"/>
              </a:buClr>
              <a:buSzPts val="1800"/>
              <a:buFont typeface="Arial"/>
              <a:buChar char="•"/>
            </a:pPr>
            <a:r>
              <a:rPr lang="en-US" sz="1800">
                <a:solidFill>
                  <a:schemeClr val="lt2"/>
                </a:solidFill>
                <a:latin typeface="Arial"/>
                <a:ea typeface="Arial"/>
                <a:cs typeface="Arial"/>
                <a:sym typeface="Arial"/>
              </a:rPr>
              <a:t>Heterogeneous clusters, Ethernet/InfiniBand</a:t>
            </a:r>
            <a:endParaRPr/>
          </a:p>
          <a:p>
            <a:pPr indent="-342900" lvl="0" marL="342900" marR="0" rtl="0" algn="l">
              <a:spcBef>
                <a:spcPts val="0"/>
              </a:spcBef>
              <a:spcAft>
                <a:spcPts val="0"/>
              </a:spcAft>
              <a:buClr>
                <a:schemeClr val="lt2"/>
              </a:buClr>
              <a:buSzPts val="1800"/>
              <a:buFont typeface="Arial"/>
              <a:buChar char="•"/>
            </a:pPr>
            <a:r>
              <a:rPr lang="en-US" sz="1800">
                <a:solidFill>
                  <a:schemeClr val="lt2"/>
                </a:solidFill>
                <a:latin typeface="Arial"/>
                <a:ea typeface="Arial"/>
                <a:cs typeface="Arial"/>
                <a:sym typeface="Arial"/>
              </a:rPr>
              <a:t>Potentially unreliable nodes</a:t>
            </a:r>
            <a:endParaRPr/>
          </a:p>
          <a:p>
            <a:pPr indent="0" lvl="0" marL="0" marR="0" rtl="0" algn="l">
              <a:spcBef>
                <a:spcPts val="0"/>
              </a:spcBef>
              <a:spcAft>
                <a:spcPts val="0"/>
              </a:spcAft>
              <a:buNone/>
            </a:pPr>
            <a:r>
              <a:t/>
            </a:r>
            <a:endParaRPr sz="1800">
              <a:solidFill>
                <a:schemeClr val="lt2"/>
              </a:solidFill>
              <a:latin typeface="Arial"/>
              <a:ea typeface="Arial"/>
              <a:cs typeface="Arial"/>
              <a:sym typeface="Arial"/>
            </a:endParaRPr>
          </a:p>
          <a:p>
            <a:pPr indent="0" lvl="0" marL="0" marR="0" rtl="0" algn="l">
              <a:spcBef>
                <a:spcPts val="0"/>
              </a:spcBef>
              <a:spcAft>
                <a:spcPts val="0"/>
              </a:spcAft>
              <a:buNone/>
            </a:pPr>
            <a:r>
              <a:rPr lang="en-US" sz="1800">
                <a:solidFill>
                  <a:schemeClr val="lt2"/>
                </a:solidFill>
                <a:latin typeface="Arial"/>
                <a:ea typeface="Arial"/>
                <a:cs typeface="Arial"/>
                <a:sym typeface="Arial"/>
              </a:rPr>
              <a:t>In PyTorch 1.0:</a:t>
            </a:r>
            <a:endParaRPr/>
          </a:p>
          <a:p>
            <a:pPr indent="-342900" lvl="0" marL="342900" marR="0" rtl="0" algn="l">
              <a:spcBef>
                <a:spcPts val="0"/>
              </a:spcBef>
              <a:spcAft>
                <a:spcPts val="0"/>
              </a:spcAft>
              <a:buClr>
                <a:schemeClr val="lt2"/>
              </a:buClr>
              <a:buSzPts val="1800"/>
              <a:buFont typeface="Arial"/>
              <a:buChar char="•"/>
            </a:pPr>
            <a:r>
              <a:rPr lang="en-US" sz="1800">
                <a:solidFill>
                  <a:schemeClr val="lt2"/>
                </a:solidFill>
                <a:latin typeface="Arial"/>
                <a:ea typeface="Arial"/>
                <a:cs typeface="Arial"/>
                <a:sym typeface="Arial"/>
              </a:rPr>
              <a:t>Fully revamped distributed backend - </a:t>
            </a:r>
            <a:r>
              <a:rPr b="1" lang="en-US" sz="1800">
                <a:solidFill>
                  <a:schemeClr val="lt2"/>
                </a:solidFill>
                <a:latin typeface="Arial"/>
                <a:ea typeface="Arial"/>
                <a:cs typeface="Arial"/>
                <a:sym typeface="Arial"/>
              </a:rPr>
              <a:t>c10d</a:t>
            </a:r>
            <a:endParaRPr sz="1800">
              <a:solidFill>
                <a:schemeClr val="lt2"/>
              </a:solidFill>
              <a:latin typeface="Arial"/>
              <a:ea typeface="Arial"/>
              <a:cs typeface="Arial"/>
              <a:sym typeface="Arial"/>
            </a:endParaRPr>
          </a:p>
          <a:p>
            <a:pPr indent="-228600" lvl="0" marL="342900" marR="0" rtl="0" algn="l">
              <a:spcBef>
                <a:spcPts val="0"/>
              </a:spcBef>
              <a:spcAft>
                <a:spcPts val="0"/>
              </a:spcAft>
              <a:buClr>
                <a:schemeClr val="lt1"/>
              </a:buClr>
              <a:buSzPts val="1800"/>
              <a:buFont typeface="Arial"/>
              <a:buNone/>
            </a:pPr>
            <a:r>
              <a:t/>
            </a:r>
            <a:endParaRPr sz="1800">
              <a:solidFill>
                <a:schemeClr val="lt2"/>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0" name="Shape 420"/>
        <p:cNvGrpSpPr/>
        <p:nvPr/>
      </p:nvGrpSpPr>
      <p:grpSpPr>
        <a:xfrm>
          <a:off x="0" y="0"/>
          <a:ext cx="0" cy="0"/>
          <a:chOff x="0" y="0"/>
          <a:chExt cx="0" cy="0"/>
        </a:xfrm>
      </p:grpSpPr>
      <p:sp>
        <p:nvSpPr>
          <p:cNvPr id="421" name="Google Shape;421;p47"/>
          <p:cNvSpPr/>
          <p:nvPr/>
        </p:nvSpPr>
        <p:spPr>
          <a:xfrm>
            <a:off x="6324600" y="2563368"/>
            <a:ext cx="1295400" cy="2590800"/>
          </a:xfrm>
          <a:prstGeom prst="foldedCorner">
            <a:avLst>
              <a:gd fmla="val 16667" name="adj"/>
            </a:avLst>
          </a:prstGeom>
          <a:gradFill>
            <a:gsLst>
              <a:gs pos="0">
                <a:srgbClr val="D1D1D1"/>
              </a:gs>
              <a:gs pos="50000">
                <a:srgbClr val="C7C7C7"/>
              </a:gs>
              <a:gs pos="100000">
                <a:srgbClr val="C0C0C0"/>
              </a:gs>
            </a:gsLst>
            <a:lin ang="5400000" scaled="0"/>
          </a:gradFill>
          <a:ln cap="flat" cmpd="sng" w="9525">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22" name="Google Shape;422;p47"/>
          <p:cNvSpPr/>
          <p:nvPr/>
        </p:nvSpPr>
        <p:spPr>
          <a:xfrm>
            <a:off x="6434664" y="2906268"/>
            <a:ext cx="1066800" cy="586232"/>
          </a:xfrm>
          <a:prstGeom prst="rect">
            <a:avLst/>
          </a:prstGeom>
          <a:gradFill>
            <a:gsLst>
              <a:gs pos="0">
                <a:srgbClr val="B4D4A5"/>
              </a:gs>
              <a:gs pos="50000">
                <a:srgbClr val="A8CD97"/>
              </a:gs>
              <a:gs pos="100000">
                <a:srgbClr val="9BC985"/>
              </a:gs>
            </a:gsLst>
            <a:lin ang="5400000" scaled="0"/>
          </a:gradFill>
          <a:ln cap="flat" cmpd="sng" w="9525">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23" name="Google Shape;423;p47"/>
          <p:cNvSpPr txBox="1"/>
          <p:nvPr/>
        </p:nvSpPr>
        <p:spPr>
          <a:xfrm>
            <a:off x="609600" y="1839468"/>
            <a:ext cx="8763000" cy="1627632"/>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4200">
                <a:solidFill>
                  <a:schemeClr val="dk1"/>
                </a:solidFill>
                <a:latin typeface="Arial"/>
                <a:ea typeface="Arial"/>
                <a:cs typeface="Arial"/>
                <a:sym typeface="Arial"/>
              </a:rPr>
              <a:t>Deployment in C++</a:t>
            </a:r>
            <a:endParaRPr/>
          </a:p>
        </p:txBody>
      </p:sp>
      <p:sp>
        <p:nvSpPr>
          <p:cNvPr id="424" name="Google Shape;424;p47"/>
          <p:cNvSpPr txBox="1"/>
          <p:nvPr/>
        </p:nvSpPr>
        <p:spPr>
          <a:xfrm>
            <a:off x="609600" y="1447800"/>
            <a:ext cx="5486400" cy="53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500">
                <a:solidFill>
                  <a:schemeClr val="accent1"/>
                </a:solidFill>
                <a:latin typeface="Arial"/>
                <a:ea typeface="Arial"/>
                <a:cs typeface="Arial"/>
                <a:sym typeface="Arial"/>
              </a:rPr>
              <a:t>SCALABILITY &amp; CROSS-PLATFORM</a:t>
            </a:r>
            <a:endParaRPr/>
          </a:p>
        </p:txBody>
      </p:sp>
      <p:sp>
        <p:nvSpPr>
          <p:cNvPr id="425" name="Google Shape;425;p47"/>
          <p:cNvSpPr txBox="1"/>
          <p:nvPr/>
        </p:nvSpPr>
        <p:spPr>
          <a:xfrm>
            <a:off x="609600" y="3334850"/>
            <a:ext cx="5664198" cy="3065949"/>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800">
                <a:solidFill>
                  <a:schemeClr val="lt2"/>
                </a:solidFill>
                <a:latin typeface="Arial"/>
                <a:ea typeface="Arial"/>
                <a:cs typeface="Arial"/>
                <a:sym typeface="Arial"/>
              </a:rPr>
              <a:t>Often Python is not an option:</a:t>
            </a:r>
            <a:endParaRPr/>
          </a:p>
          <a:p>
            <a:pPr indent="-342900" lvl="0" marL="342900" marR="0" rtl="0" algn="l">
              <a:spcBef>
                <a:spcPts val="0"/>
              </a:spcBef>
              <a:spcAft>
                <a:spcPts val="0"/>
              </a:spcAft>
              <a:buClr>
                <a:schemeClr val="lt2"/>
              </a:buClr>
              <a:buSzPts val="1800"/>
              <a:buFont typeface="Arial"/>
              <a:buChar char="•"/>
            </a:pPr>
            <a:r>
              <a:rPr lang="en-US" sz="1800">
                <a:solidFill>
                  <a:schemeClr val="lt2"/>
                </a:solidFill>
                <a:latin typeface="Arial"/>
                <a:ea typeface="Arial"/>
                <a:cs typeface="Arial"/>
                <a:sym typeface="Arial"/>
              </a:rPr>
              <a:t>High overhead on small models</a:t>
            </a:r>
            <a:endParaRPr/>
          </a:p>
          <a:p>
            <a:pPr indent="-342900" lvl="0" marL="342900" marR="0" rtl="0" algn="l">
              <a:spcBef>
                <a:spcPts val="0"/>
              </a:spcBef>
              <a:spcAft>
                <a:spcPts val="0"/>
              </a:spcAft>
              <a:buClr>
                <a:schemeClr val="lt2"/>
              </a:buClr>
              <a:buSzPts val="1800"/>
              <a:buFont typeface="Arial"/>
              <a:buChar char="•"/>
            </a:pPr>
            <a:r>
              <a:rPr lang="en-US" sz="1800">
                <a:solidFill>
                  <a:schemeClr val="lt2"/>
                </a:solidFill>
                <a:latin typeface="Arial"/>
                <a:ea typeface="Arial"/>
                <a:cs typeface="Arial"/>
                <a:sym typeface="Arial"/>
              </a:rPr>
              <a:t>Multithreading services bottleneck on GIL</a:t>
            </a:r>
            <a:endParaRPr/>
          </a:p>
          <a:p>
            <a:pPr indent="-342900" lvl="0" marL="342900" marR="0" rtl="0" algn="l">
              <a:spcBef>
                <a:spcPts val="0"/>
              </a:spcBef>
              <a:spcAft>
                <a:spcPts val="0"/>
              </a:spcAft>
              <a:buClr>
                <a:schemeClr val="lt2"/>
              </a:buClr>
              <a:buSzPts val="1800"/>
              <a:buFont typeface="Arial"/>
              <a:buChar char="•"/>
            </a:pPr>
            <a:r>
              <a:rPr lang="en-US" sz="1800">
                <a:solidFill>
                  <a:schemeClr val="lt2"/>
                </a:solidFill>
                <a:latin typeface="Arial"/>
                <a:ea typeface="Arial"/>
                <a:cs typeface="Arial"/>
                <a:sym typeface="Arial"/>
              </a:rPr>
              <a:t>Deployment service might be C++ only</a:t>
            </a:r>
            <a:endParaRPr/>
          </a:p>
          <a:p>
            <a:pPr indent="0" lvl="0" marL="0" marR="0" rtl="0" algn="l">
              <a:spcBef>
                <a:spcPts val="0"/>
              </a:spcBef>
              <a:spcAft>
                <a:spcPts val="0"/>
              </a:spcAft>
              <a:buNone/>
            </a:pPr>
            <a:r>
              <a:t/>
            </a:r>
            <a:endParaRPr sz="1800">
              <a:solidFill>
                <a:schemeClr val="lt2"/>
              </a:solidFill>
              <a:latin typeface="Arial"/>
              <a:ea typeface="Arial"/>
              <a:cs typeface="Arial"/>
              <a:sym typeface="Arial"/>
            </a:endParaRPr>
          </a:p>
          <a:p>
            <a:pPr indent="0" lvl="0" marL="0" marR="0" rtl="0" algn="l">
              <a:spcBef>
                <a:spcPts val="0"/>
              </a:spcBef>
              <a:spcAft>
                <a:spcPts val="0"/>
              </a:spcAft>
              <a:buNone/>
            </a:pPr>
            <a:r>
              <a:rPr lang="en-US" sz="1800">
                <a:solidFill>
                  <a:schemeClr val="lt2"/>
                </a:solidFill>
                <a:latin typeface="Arial"/>
                <a:ea typeface="Arial"/>
                <a:cs typeface="Arial"/>
                <a:sym typeface="Arial"/>
              </a:rPr>
              <a:t>In PyTorch 1.0:</a:t>
            </a:r>
            <a:endParaRPr/>
          </a:p>
          <a:p>
            <a:pPr indent="-342900" lvl="0" marL="342900" marR="0" rtl="0" algn="l">
              <a:spcBef>
                <a:spcPts val="0"/>
              </a:spcBef>
              <a:spcAft>
                <a:spcPts val="0"/>
              </a:spcAft>
              <a:buClr>
                <a:schemeClr val="lt2"/>
              </a:buClr>
              <a:buSzPts val="1800"/>
              <a:buFont typeface="Arial"/>
              <a:buChar char="•"/>
            </a:pPr>
            <a:r>
              <a:rPr lang="en-US" sz="1800">
                <a:solidFill>
                  <a:schemeClr val="lt2"/>
                </a:solidFill>
                <a:latin typeface="Arial"/>
                <a:ea typeface="Arial"/>
                <a:cs typeface="Arial"/>
                <a:sym typeface="Arial"/>
              </a:rPr>
              <a:t>Convert inference part of the model to Torch Script</a:t>
            </a:r>
            <a:endParaRPr/>
          </a:p>
          <a:p>
            <a:pPr indent="-342900" lvl="0" marL="342900" marR="0" rtl="0" algn="l">
              <a:spcBef>
                <a:spcPts val="0"/>
              </a:spcBef>
              <a:spcAft>
                <a:spcPts val="0"/>
              </a:spcAft>
              <a:buClr>
                <a:schemeClr val="lt2"/>
              </a:buClr>
              <a:buSzPts val="1800"/>
              <a:buFont typeface="Arial"/>
              <a:buChar char="•"/>
            </a:pPr>
            <a:r>
              <a:rPr lang="en-US" sz="1800">
                <a:solidFill>
                  <a:schemeClr val="lt2"/>
                </a:solidFill>
                <a:latin typeface="Arial"/>
                <a:ea typeface="Arial"/>
                <a:cs typeface="Arial"/>
                <a:sym typeface="Arial"/>
              </a:rPr>
              <a:t>Link with libtorch.so in your C++ application</a:t>
            </a:r>
            <a:endParaRPr/>
          </a:p>
        </p:txBody>
      </p:sp>
      <p:pic>
        <p:nvPicPr>
          <p:cNvPr id="426" name="Google Shape;426;p47"/>
          <p:cNvPicPr preferRelativeResize="0"/>
          <p:nvPr/>
        </p:nvPicPr>
        <p:blipFill rotWithShape="1">
          <a:blip r:embed="rId3">
            <a:alphaModFix/>
          </a:blip>
          <a:srcRect b="0" l="0" r="0" t="0"/>
          <a:stretch/>
        </p:blipFill>
        <p:spPr>
          <a:xfrm>
            <a:off x="6537924" y="4191000"/>
            <a:ext cx="901700" cy="901700"/>
          </a:xfrm>
          <a:prstGeom prst="rect">
            <a:avLst/>
          </a:prstGeom>
          <a:noFill/>
          <a:ln>
            <a:noFill/>
          </a:ln>
        </p:spPr>
      </p:pic>
      <p:grpSp>
        <p:nvGrpSpPr>
          <p:cNvPr id="427" name="Google Shape;427;p47"/>
          <p:cNvGrpSpPr/>
          <p:nvPr/>
        </p:nvGrpSpPr>
        <p:grpSpPr>
          <a:xfrm>
            <a:off x="6582831" y="2791968"/>
            <a:ext cx="762000" cy="1066800"/>
            <a:chOff x="4724400" y="4648200"/>
            <a:chExt cx="762000" cy="1066800"/>
          </a:xfrm>
        </p:grpSpPr>
        <p:cxnSp>
          <p:nvCxnSpPr>
            <p:cNvPr id="428" name="Google Shape;428;p47"/>
            <p:cNvCxnSpPr/>
            <p:nvPr/>
          </p:nvCxnSpPr>
          <p:spPr>
            <a:xfrm>
              <a:off x="4724400" y="4648200"/>
              <a:ext cx="533400" cy="0"/>
            </a:xfrm>
            <a:prstGeom prst="straightConnector1">
              <a:avLst/>
            </a:prstGeom>
            <a:noFill/>
            <a:ln cap="flat" cmpd="sng" w="9525">
              <a:solidFill>
                <a:schemeClr val="dk1"/>
              </a:solidFill>
              <a:prstDash val="solid"/>
              <a:miter lim="800000"/>
              <a:headEnd len="sm" w="sm" type="none"/>
              <a:tailEnd len="sm" w="sm" type="none"/>
            </a:ln>
          </p:spPr>
        </p:cxnSp>
        <p:cxnSp>
          <p:nvCxnSpPr>
            <p:cNvPr id="429" name="Google Shape;429;p47"/>
            <p:cNvCxnSpPr/>
            <p:nvPr/>
          </p:nvCxnSpPr>
          <p:spPr>
            <a:xfrm>
              <a:off x="4724400" y="4800600"/>
              <a:ext cx="381000" cy="0"/>
            </a:xfrm>
            <a:prstGeom prst="straightConnector1">
              <a:avLst/>
            </a:prstGeom>
            <a:noFill/>
            <a:ln cap="flat" cmpd="sng" w="9525">
              <a:solidFill>
                <a:schemeClr val="dk1"/>
              </a:solidFill>
              <a:prstDash val="solid"/>
              <a:miter lim="800000"/>
              <a:headEnd len="sm" w="sm" type="none"/>
              <a:tailEnd len="sm" w="sm" type="none"/>
            </a:ln>
          </p:spPr>
        </p:cxnSp>
        <p:cxnSp>
          <p:nvCxnSpPr>
            <p:cNvPr id="430" name="Google Shape;430;p47"/>
            <p:cNvCxnSpPr/>
            <p:nvPr/>
          </p:nvCxnSpPr>
          <p:spPr>
            <a:xfrm>
              <a:off x="4953000" y="4953000"/>
              <a:ext cx="533400" cy="0"/>
            </a:xfrm>
            <a:prstGeom prst="straightConnector1">
              <a:avLst/>
            </a:prstGeom>
            <a:noFill/>
            <a:ln cap="flat" cmpd="sng" w="9525">
              <a:solidFill>
                <a:schemeClr val="dk1"/>
              </a:solidFill>
              <a:prstDash val="solid"/>
              <a:miter lim="800000"/>
              <a:headEnd len="sm" w="sm" type="none"/>
              <a:tailEnd len="sm" w="sm" type="none"/>
            </a:ln>
          </p:spPr>
        </p:cxnSp>
        <p:cxnSp>
          <p:nvCxnSpPr>
            <p:cNvPr id="431" name="Google Shape;431;p47"/>
            <p:cNvCxnSpPr/>
            <p:nvPr/>
          </p:nvCxnSpPr>
          <p:spPr>
            <a:xfrm>
              <a:off x="4953000" y="5105400"/>
              <a:ext cx="304800" cy="0"/>
            </a:xfrm>
            <a:prstGeom prst="straightConnector1">
              <a:avLst/>
            </a:prstGeom>
            <a:noFill/>
            <a:ln cap="flat" cmpd="sng" w="9525">
              <a:solidFill>
                <a:schemeClr val="dk1"/>
              </a:solidFill>
              <a:prstDash val="solid"/>
              <a:miter lim="800000"/>
              <a:headEnd len="sm" w="sm" type="none"/>
              <a:tailEnd len="sm" w="sm" type="none"/>
            </a:ln>
          </p:spPr>
        </p:cxnSp>
        <p:cxnSp>
          <p:nvCxnSpPr>
            <p:cNvPr id="432" name="Google Shape;432;p47"/>
            <p:cNvCxnSpPr/>
            <p:nvPr/>
          </p:nvCxnSpPr>
          <p:spPr>
            <a:xfrm>
              <a:off x="4953000" y="5257800"/>
              <a:ext cx="533400" cy="0"/>
            </a:xfrm>
            <a:prstGeom prst="straightConnector1">
              <a:avLst/>
            </a:prstGeom>
            <a:noFill/>
            <a:ln cap="flat" cmpd="sng" w="9525">
              <a:solidFill>
                <a:schemeClr val="dk1"/>
              </a:solidFill>
              <a:prstDash val="solid"/>
              <a:miter lim="800000"/>
              <a:headEnd len="sm" w="sm" type="none"/>
              <a:tailEnd len="sm" w="sm" type="none"/>
            </a:ln>
          </p:spPr>
        </p:cxnSp>
        <p:cxnSp>
          <p:nvCxnSpPr>
            <p:cNvPr id="433" name="Google Shape;433;p47"/>
            <p:cNvCxnSpPr/>
            <p:nvPr/>
          </p:nvCxnSpPr>
          <p:spPr>
            <a:xfrm>
              <a:off x="4724400" y="5410200"/>
              <a:ext cx="381000" cy="0"/>
            </a:xfrm>
            <a:prstGeom prst="straightConnector1">
              <a:avLst/>
            </a:prstGeom>
            <a:noFill/>
            <a:ln cap="flat" cmpd="sng" w="9525">
              <a:solidFill>
                <a:schemeClr val="dk1"/>
              </a:solidFill>
              <a:prstDash val="solid"/>
              <a:miter lim="800000"/>
              <a:headEnd len="sm" w="sm" type="none"/>
              <a:tailEnd len="sm" w="sm" type="none"/>
            </a:ln>
          </p:spPr>
        </p:cxnSp>
        <p:cxnSp>
          <p:nvCxnSpPr>
            <p:cNvPr id="434" name="Google Shape;434;p47"/>
            <p:cNvCxnSpPr/>
            <p:nvPr/>
          </p:nvCxnSpPr>
          <p:spPr>
            <a:xfrm>
              <a:off x="4724400" y="5562600"/>
              <a:ext cx="533400" cy="0"/>
            </a:xfrm>
            <a:prstGeom prst="straightConnector1">
              <a:avLst/>
            </a:prstGeom>
            <a:noFill/>
            <a:ln cap="flat" cmpd="sng" w="9525">
              <a:solidFill>
                <a:schemeClr val="dk1"/>
              </a:solidFill>
              <a:prstDash val="solid"/>
              <a:miter lim="800000"/>
              <a:headEnd len="sm" w="sm" type="none"/>
              <a:tailEnd len="sm" w="sm" type="none"/>
            </a:ln>
          </p:spPr>
        </p:cxnSp>
        <p:cxnSp>
          <p:nvCxnSpPr>
            <p:cNvPr id="435" name="Google Shape;435;p47"/>
            <p:cNvCxnSpPr/>
            <p:nvPr/>
          </p:nvCxnSpPr>
          <p:spPr>
            <a:xfrm>
              <a:off x="4876800" y="5715000"/>
              <a:ext cx="533400" cy="0"/>
            </a:xfrm>
            <a:prstGeom prst="straightConnector1">
              <a:avLst/>
            </a:prstGeom>
            <a:noFill/>
            <a:ln cap="flat" cmpd="sng" w="9525">
              <a:solidFill>
                <a:schemeClr val="dk1"/>
              </a:solidFill>
              <a:prstDash val="solid"/>
              <a:miter lim="800000"/>
              <a:headEnd len="sm" w="sm" type="none"/>
              <a:tailEnd len="sm" w="sm" type="none"/>
            </a:ln>
          </p:spPr>
        </p:cxnSp>
      </p:grpSp>
      <p:sp>
        <p:nvSpPr>
          <p:cNvPr id="436" name="Google Shape;436;p47"/>
          <p:cNvSpPr/>
          <p:nvPr/>
        </p:nvSpPr>
        <p:spPr>
          <a:xfrm>
            <a:off x="8513233" y="2906268"/>
            <a:ext cx="1066800" cy="586232"/>
          </a:xfrm>
          <a:prstGeom prst="rect">
            <a:avLst/>
          </a:prstGeom>
          <a:gradFill>
            <a:gsLst>
              <a:gs pos="0">
                <a:srgbClr val="B4D4A5"/>
              </a:gs>
              <a:gs pos="50000">
                <a:srgbClr val="A8CD97"/>
              </a:gs>
              <a:gs pos="100000">
                <a:srgbClr val="9BC985"/>
              </a:gs>
            </a:gsLst>
            <a:lin ang="5400000" scaled="0"/>
          </a:gradFill>
          <a:ln cap="flat" cmpd="sng" w="9525">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437" name="Google Shape;437;p47"/>
          <p:cNvCxnSpPr/>
          <p:nvPr/>
        </p:nvCxnSpPr>
        <p:spPr>
          <a:xfrm>
            <a:off x="8661400" y="2944368"/>
            <a:ext cx="381000" cy="0"/>
          </a:xfrm>
          <a:prstGeom prst="straightConnector1">
            <a:avLst/>
          </a:prstGeom>
          <a:noFill/>
          <a:ln cap="flat" cmpd="sng" w="9525">
            <a:solidFill>
              <a:schemeClr val="dk1"/>
            </a:solidFill>
            <a:prstDash val="solid"/>
            <a:miter lim="800000"/>
            <a:headEnd len="sm" w="sm" type="none"/>
            <a:tailEnd len="sm" w="sm" type="none"/>
          </a:ln>
        </p:spPr>
      </p:cxnSp>
      <p:cxnSp>
        <p:nvCxnSpPr>
          <p:cNvPr id="438" name="Google Shape;438;p47"/>
          <p:cNvCxnSpPr/>
          <p:nvPr/>
        </p:nvCxnSpPr>
        <p:spPr>
          <a:xfrm>
            <a:off x="8890000" y="3096768"/>
            <a:ext cx="533400" cy="0"/>
          </a:xfrm>
          <a:prstGeom prst="straightConnector1">
            <a:avLst/>
          </a:prstGeom>
          <a:noFill/>
          <a:ln cap="flat" cmpd="sng" w="9525">
            <a:solidFill>
              <a:schemeClr val="dk1"/>
            </a:solidFill>
            <a:prstDash val="solid"/>
            <a:miter lim="800000"/>
            <a:headEnd len="sm" w="sm" type="none"/>
            <a:tailEnd len="sm" w="sm" type="none"/>
          </a:ln>
        </p:spPr>
      </p:cxnSp>
      <p:cxnSp>
        <p:nvCxnSpPr>
          <p:cNvPr id="439" name="Google Shape;439;p47"/>
          <p:cNvCxnSpPr/>
          <p:nvPr/>
        </p:nvCxnSpPr>
        <p:spPr>
          <a:xfrm>
            <a:off x="8890000" y="3249168"/>
            <a:ext cx="304800" cy="0"/>
          </a:xfrm>
          <a:prstGeom prst="straightConnector1">
            <a:avLst/>
          </a:prstGeom>
          <a:noFill/>
          <a:ln cap="flat" cmpd="sng" w="9525">
            <a:solidFill>
              <a:schemeClr val="dk1"/>
            </a:solidFill>
            <a:prstDash val="solid"/>
            <a:miter lim="800000"/>
            <a:headEnd len="sm" w="sm" type="none"/>
            <a:tailEnd len="sm" w="sm" type="none"/>
          </a:ln>
        </p:spPr>
      </p:cxnSp>
      <p:cxnSp>
        <p:nvCxnSpPr>
          <p:cNvPr id="440" name="Google Shape;440;p47"/>
          <p:cNvCxnSpPr/>
          <p:nvPr/>
        </p:nvCxnSpPr>
        <p:spPr>
          <a:xfrm>
            <a:off x="8890000" y="3401568"/>
            <a:ext cx="533400" cy="0"/>
          </a:xfrm>
          <a:prstGeom prst="straightConnector1">
            <a:avLst/>
          </a:prstGeom>
          <a:noFill/>
          <a:ln cap="flat" cmpd="sng" w="9525">
            <a:solidFill>
              <a:schemeClr val="dk1"/>
            </a:solidFill>
            <a:prstDash val="solid"/>
            <a:miter lim="800000"/>
            <a:headEnd len="sm" w="sm" type="none"/>
            <a:tailEnd len="sm" w="sm" type="none"/>
          </a:ln>
        </p:spPr>
      </p:cxnSp>
      <p:sp>
        <p:nvSpPr>
          <p:cNvPr id="441" name="Google Shape;441;p47"/>
          <p:cNvSpPr/>
          <p:nvPr/>
        </p:nvSpPr>
        <p:spPr>
          <a:xfrm>
            <a:off x="7818966" y="3085084"/>
            <a:ext cx="457200" cy="228600"/>
          </a:xfrm>
          <a:prstGeom prst="rightArrow">
            <a:avLst>
              <a:gd fmla="val 50000" name="adj1"/>
              <a:gd fmla="val 50000" name="adj2"/>
            </a:avLst>
          </a:prstGeom>
          <a:solidFill>
            <a:schemeClr val="accent1"/>
          </a:solidFill>
          <a:ln cap="flat" cmpd="sng" w="12700">
            <a:solidFill>
              <a:srgbClr val="AD372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2" name="Google Shape;442;p47"/>
          <p:cNvSpPr txBox="1"/>
          <p:nvPr/>
        </p:nvSpPr>
        <p:spPr>
          <a:xfrm>
            <a:off x="8340893" y="3587835"/>
            <a:ext cx="1403013"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accent6"/>
                </a:solidFill>
                <a:latin typeface="Arial"/>
                <a:ea typeface="Arial"/>
                <a:cs typeface="Arial"/>
                <a:sym typeface="Arial"/>
              </a:rPr>
              <a:t>Torch Script</a:t>
            </a:r>
            <a:br>
              <a:rPr lang="en-US" sz="1800">
                <a:solidFill>
                  <a:schemeClr val="accent6"/>
                </a:solidFill>
                <a:latin typeface="Arial"/>
                <a:ea typeface="Arial"/>
                <a:cs typeface="Arial"/>
                <a:sym typeface="Arial"/>
              </a:rPr>
            </a:br>
            <a:r>
              <a:rPr lang="en-US" sz="1800">
                <a:solidFill>
                  <a:schemeClr val="accent6"/>
                </a:solidFill>
                <a:latin typeface="Arial"/>
                <a:ea typeface="Arial"/>
                <a:cs typeface="Arial"/>
                <a:sym typeface="Arial"/>
              </a:rPr>
              <a:t>+ state_dict</a:t>
            </a:r>
            <a:endParaRPr sz="1800">
              <a:solidFill>
                <a:schemeClr val="accent6"/>
              </a:solidFill>
              <a:latin typeface="Arial"/>
              <a:ea typeface="Arial"/>
              <a:cs typeface="Arial"/>
              <a:sym typeface="Arial"/>
            </a:endParaRPr>
          </a:p>
        </p:txBody>
      </p:sp>
      <p:sp>
        <p:nvSpPr>
          <p:cNvPr id="443" name="Google Shape;443;p47"/>
          <p:cNvSpPr/>
          <p:nvPr/>
        </p:nvSpPr>
        <p:spPr>
          <a:xfrm>
            <a:off x="10345040" y="2584535"/>
            <a:ext cx="1461726" cy="2590800"/>
          </a:xfrm>
          <a:prstGeom prst="foldedCorner">
            <a:avLst>
              <a:gd fmla="val 16667" name="adj"/>
            </a:avLst>
          </a:prstGeom>
          <a:gradFill>
            <a:gsLst>
              <a:gs pos="0">
                <a:srgbClr val="D1D1D1"/>
              </a:gs>
              <a:gs pos="50000">
                <a:srgbClr val="C7C7C7"/>
              </a:gs>
              <a:gs pos="100000">
                <a:srgbClr val="C0C0C0"/>
              </a:gs>
            </a:gsLst>
            <a:lin ang="5400000" scaled="0"/>
          </a:gradFill>
          <a:ln cap="flat" cmpd="sng" w="9525">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44" name="Google Shape;444;p47"/>
          <p:cNvSpPr/>
          <p:nvPr/>
        </p:nvSpPr>
        <p:spPr>
          <a:xfrm>
            <a:off x="10583333" y="3041735"/>
            <a:ext cx="1066800" cy="586232"/>
          </a:xfrm>
          <a:prstGeom prst="rect">
            <a:avLst/>
          </a:prstGeom>
          <a:gradFill>
            <a:gsLst>
              <a:gs pos="0">
                <a:srgbClr val="B4D4A5"/>
              </a:gs>
              <a:gs pos="50000">
                <a:srgbClr val="A8CD97"/>
              </a:gs>
              <a:gs pos="100000">
                <a:srgbClr val="9BC985"/>
              </a:gs>
            </a:gsLst>
            <a:lin ang="5400000" scaled="0"/>
          </a:gradFill>
          <a:ln cap="flat" cmpd="sng" w="9525">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nvGrpSpPr>
          <p:cNvPr id="445" name="Google Shape;445;p47"/>
          <p:cNvGrpSpPr/>
          <p:nvPr/>
        </p:nvGrpSpPr>
        <p:grpSpPr>
          <a:xfrm>
            <a:off x="10473266" y="2927435"/>
            <a:ext cx="1066800" cy="586232"/>
            <a:chOff x="3255434" y="4457700"/>
            <a:chExt cx="1066800" cy="586232"/>
          </a:xfrm>
        </p:grpSpPr>
        <p:sp>
          <p:nvSpPr>
            <p:cNvPr id="446" name="Google Shape;446;p47"/>
            <p:cNvSpPr/>
            <p:nvPr/>
          </p:nvSpPr>
          <p:spPr>
            <a:xfrm>
              <a:off x="3255434" y="4457700"/>
              <a:ext cx="1066800" cy="586232"/>
            </a:xfrm>
            <a:prstGeom prst="rect">
              <a:avLst/>
            </a:prstGeom>
            <a:gradFill>
              <a:gsLst>
                <a:gs pos="0">
                  <a:srgbClr val="B4D4A5"/>
                </a:gs>
                <a:gs pos="50000">
                  <a:srgbClr val="A8CD97"/>
                </a:gs>
                <a:gs pos="100000">
                  <a:srgbClr val="9BC985"/>
                </a:gs>
              </a:gsLst>
              <a:lin ang="5400000" scaled="0"/>
            </a:gradFill>
            <a:ln cap="flat" cmpd="sng" w="9525">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447" name="Google Shape;447;p47"/>
            <p:cNvCxnSpPr/>
            <p:nvPr/>
          </p:nvCxnSpPr>
          <p:spPr>
            <a:xfrm>
              <a:off x="3403601" y="4495800"/>
              <a:ext cx="381000" cy="0"/>
            </a:xfrm>
            <a:prstGeom prst="straightConnector1">
              <a:avLst/>
            </a:prstGeom>
            <a:noFill/>
            <a:ln cap="flat" cmpd="sng" w="9525">
              <a:solidFill>
                <a:schemeClr val="dk1"/>
              </a:solidFill>
              <a:prstDash val="solid"/>
              <a:miter lim="800000"/>
              <a:headEnd len="sm" w="sm" type="none"/>
              <a:tailEnd len="sm" w="sm" type="none"/>
            </a:ln>
          </p:spPr>
        </p:cxnSp>
        <p:cxnSp>
          <p:nvCxnSpPr>
            <p:cNvPr id="448" name="Google Shape;448;p47"/>
            <p:cNvCxnSpPr/>
            <p:nvPr/>
          </p:nvCxnSpPr>
          <p:spPr>
            <a:xfrm>
              <a:off x="3632201" y="4648200"/>
              <a:ext cx="533400" cy="0"/>
            </a:xfrm>
            <a:prstGeom prst="straightConnector1">
              <a:avLst/>
            </a:prstGeom>
            <a:noFill/>
            <a:ln cap="flat" cmpd="sng" w="9525">
              <a:solidFill>
                <a:schemeClr val="dk1"/>
              </a:solidFill>
              <a:prstDash val="solid"/>
              <a:miter lim="800000"/>
              <a:headEnd len="sm" w="sm" type="none"/>
              <a:tailEnd len="sm" w="sm" type="none"/>
            </a:ln>
          </p:spPr>
        </p:cxnSp>
        <p:cxnSp>
          <p:nvCxnSpPr>
            <p:cNvPr id="449" name="Google Shape;449;p47"/>
            <p:cNvCxnSpPr/>
            <p:nvPr/>
          </p:nvCxnSpPr>
          <p:spPr>
            <a:xfrm>
              <a:off x="3632201" y="4800600"/>
              <a:ext cx="304800" cy="0"/>
            </a:xfrm>
            <a:prstGeom prst="straightConnector1">
              <a:avLst/>
            </a:prstGeom>
            <a:noFill/>
            <a:ln cap="flat" cmpd="sng" w="9525">
              <a:solidFill>
                <a:schemeClr val="dk1"/>
              </a:solidFill>
              <a:prstDash val="solid"/>
              <a:miter lim="800000"/>
              <a:headEnd len="sm" w="sm" type="none"/>
              <a:tailEnd len="sm" w="sm" type="none"/>
            </a:ln>
          </p:spPr>
        </p:cxnSp>
        <p:cxnSp>
          <p:nvCxnSpPr>
            <p:cNvPr id="450" name="Google Shape;450;p47"/>
            <p:cNvCxnSpPr/>
            <p:nvPr/>
          </p:nvCxnSpPr>
          <p:spPr>
            <a:xfrm>
              <a:off x="3632201" y="4953000"/>
              <a:ext cx="533400" cy="0"/>
            </a:xfrm>
            <a:prstGeom prst="straightConnector1">
              <a:avLst/>
            </a:prstGeom>
            <a:noFill/>
            <a:ln cap="flat" cmpd="sng" w="9525">
              <a:solidFill>
                <a:schemeClr val="dk1"/>
              </a:solidFill>
              <a:prstDash val="solid"/>
              <a:miter lim="800000"/>
              <a:headEnd len="sm" w="sm" type="none"/>
              <a:tailEnd len="sm" w="sm" type="none"/>
            </a:ln>
          </p:spPr>
        </p:cxnSp>
      </p:grpSp>
      <p:pic>
        <p:nvPicPr>
          <p:cNvPr id="451" name="Google Shape;451;p47"/>
          <p:cNvPicPr preferRelativeResize="0"/>
          <p:nvPr/>
        </p:nvPicPr>
        <p:blipFill rotWithShape="1">
          <a:blip r:embed="rId4">
            <a:alphaModFix/>
          </a:blip>
          <a:srcRect b="0" l="0" r="0" t="0"/>
          <a:stretch/>
        </p:blipFill>
        <p:spPr>
          <a:xfrm>
            <a:off x="10733616" y="4238977"/>
            <a:ext cx="755651" cy="849490"/>
          </a:xfrm>
          <a:prstGeom prst="rect">
            <a:avLst/>
          </a:prstGeom>
          <a:noFill/>
          <a:ln>
            <a:noFill/>
          </a:ln>
        </p:spPr>
      </p:pic>
      <p:sp>
        <p:nvSpPr>
          <p:cNvPr id="452" name="Google Shape;452;p47"/>
          <p:cNvSpPr/>
          <p:nvPr/>
        </p:nvSpPr>
        <p:spPr>
          <a:xfrm>
            <a:off x="9703690" y="3106251"/>
            <a:ext cx="457200" cy="228600"/>
          </a:xfrm>
          <a:prstGeom prst="rightArrow">
            <a:avLst>
              <a:gd fmla="val 50000" name="adj1"/>
              <a:gd fmla="val 50000" name="adj2"/>
            </a:avLst>
          </a:prstGeom>
          <a:solidFill>
            <a:schemeClr val="accent1"/>
          </a:solidFill>
          <a:ln cap="flat" cmpd="sng" w="12700">
            <a:solidFill>
              <a:srgbClr val="AD372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7" name="Shape 457"/>
        <p:cNvGrpSpPr/>
        <p:nvPr/>
      </p:nvGrpSpPr>
      <p:grpSpPr>
        <a:xfrm>
          <a:off x="0" y="0"/>
          <a:ext cx="0" cy="0"/>
          <a:chOff x="0" y="0"/>
          <a:chExt cx="0" cy="0"/>
        </a:xfrm>
      </p:grpSpPr>
      <p:sp>
        <p:nvSpPr>
          <p:cNvPr id="458" name="Google Shape;458;p48"/>
          <p:cNvSpPr txBox="1"/>
          <p:nvPr/>
        </p:nvSpPr>
        <p:spPr>
          <a:xfrm>
            <a:off x="609600" y="1839468"/>
            <a:ext cx="8763000" cy="1627632"/>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4200">
                <a:solidFill>
                  <a:schemeClr val="dk1"/>
                </a:solidFill>
                <a:latin typeface="Arial"/>
                <a:ea typeface="Arial"/>
                <a:cs typeface="Arial"/>
                <a:sym typeface="Arial"/>
              </a:rPr>
              <a:t>Quantization</a:t>
            </a:r>
            <a:endParaRPr/>
          </a:p>
        </p:txBody>
      </p:sp>
      <p:sp>
        <p:nvSpPr>
          <p:cNvPr id="459" name="Google Shape;459;p48"/>
          <p:cNvSpPr txBox="1"/>
          <p:nvPr/>
        </p:nvSpPr>
        <p:spPr>
          <a:xfrm>
            <a:off x="609600" y="1447800"/>
            <a:ext cx="5486400" cy="53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500">
                <a:solidFill>
                  <a:schemeClr val="accent1"/>
                </a:solidFill>
                <a:latin typeface="Arial"/>
                <a:ea typeface="Arial"/>
                <a:cs typeface="Arial"/>
                <a:sym typeface="Arial"/>
              </a:rPr>
              <a:t>HARDWARE EFFICIENCY</a:t>
            </a:r>
            <a:endParaRPr/>
          </a:p>
        </p:txBody>
      </p:sp>
      <p:sp>
        <p:nvSpPr>
          <p:cNvPr id="460" name="Google Shape;460;p48"/>
          <p:cNvSpPr txBox="1"/>
          <p:nvPr/>
        </p:nvSpPr>
        <p:spPr>
          <a:xfrm>
            <a:off x="609600" y="2895600"/>
            <a:ext cx="5486400" cy="350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800">
                <a:solidFill>
                  <a:schemeClr val="lt2"/>
                </a:solidFill>
                <a:latin typeface="Arial"/>
                <a:ea typeface="Arial"/>
                <a:cs typeface="Arial"/>
                <a:sym typeface="Arial"/>
              </a:rPr>
              <a:t>Why reduced precision:</a:t>
            </a:r>
            <a:endParaRPr/>
          </a:p>
          <a:p>
            <a:pPr indent="-342900" lvl="0" marL="342900" marR="0" rtl="0" algn="l">
              <a:spcBef>
                <a:spcPts val="0"/>
              </a:spcBef>
              <a:spcAft>
                <a:spcPts val="0"/>
              </a:spcAft>
              <a:buClr>
                <a:schemeClr val="lt2"/>
              </a:buClr>
              <a:buSzPts val="1800"/>
              <a:buFont typeface="Arial"/>
              <a:buChar char="•"/>
            </a:pPr>
            <a:r>
              <a:rPr lang="en-US" sz="1800">
                <a:solidFill>
                  <a:schemeClr val="lt2"/>
                </a:solidFill>
                <a:latin typeface="Arial"/>
                <a:ea typeface="Arial"/>
                <a:cs typeface="Arial"/>
                <a:sym typeface="Arial"/>
              </a:rPr>
              <a:t>2-4x speed improvements in various Facebook applications</a:t>
            </a:r>
            <a:endParaRPr/>
          </a:p>
          <a:p>
            <a:pPr indent="0" lvl="0" marL="0" marR="0" rtl="0" algn="l">
              <a:spcBef>
                <a:spcPts val="0"/>
              </a:spcBef>
              <a:spcAft>
                <a:spcPts val="0"/>
              </a:spcAft>
              <a:buNone/>
            </a:pPr>
            <a:r>
              <a:t/>
            </a:r>
            <a:endParaRPr sz="1800">
              <a:solidFill>
                <a:schemeClr val="lt2"/>
              </a:solidFill>
              <a:latin typeface="Arial"/>
              <a:ea typeface="Arial"/>
              <a:cs typeface="Arial"/>
              <a:sym typeface="Arial"/>
            </a:endParaRPr>
          </a:p>
          <a:p>
            <a:pPr indent="0" lvl="0" marL="0" marR="0" rtl="0" algn="l">
              <a:spcBef>
                <a:spcPts val="0"/>
              </a:spcBef>
              <a:spcAft>
                <a:spcPts val="0"/>
              </a:spcAft>
              <a:buNone/>
            </a:pPr>
            <a:r>
              <a:rPr lang="en-US" sz="1800">
                <a:solidFill>
                  <a:schemeClr val="lt2"/>
                </a:solidFill>
              </a:rPr>
              <a:t>Just released</a:t>
            </a:r>
            <a:endParaRPr/>
          </a:p>
          <a:p>
            <a:pPr indent="-342900" lvl="0" marL="457200" rtl="0" algn="l">
              <a:spcBef>
                <a:spcPts val="0"/>
              </a:spcBef>
              <a:spcAft>
                <a:spcPts val="0"/>
              </a:spcAft>
              <a:buClr>
                <a:schemeClr val="lt2"/>
              </a:buClr>
              <a:buSzPts val="1800"/>
              <a:buChar char="•"/>
            </a:pPr>
            <a:r>
              <a:rPr lang="en-US" sz="1800">
                <a:solidFill>
                  <a:schemeClr val="lt2"/>
                </a:solidFill>
              </a:rPr>
              <a:t>High performance kernels for int8 compute – FBGEMM and QNNPACK</a:t>
            </a:r>
            <a:endParaRPr sz="1800">
              <a:solidFill>
                <a:schemeClr val="lt2"/>
              </a:solidFill>
            </a:endParaRPr>
          </a:p>
          <a:p>
            <a:pPr indent="0" lvl="0" marL="0" rtl="0" algn="l">
              <a:spcBef>
                <a:spcPts val="0"/>
              </a:spcBef>
              <a:spcAft>
                <a:spcPts val="0"/>
              </a:spcAft>
              <a:buNone/>
            </a:pPr>
            <a:r>
              <a:t/>
            </a:r>
            <a:endParaRPr sz="1800">
              <a:solidFill>
                <a:schemeClr val="lt2"/>
              </a:solidFill>
            </a:endParaRPr>
          </a:p>
          <a:p>
            <a:pPr indent="0" lvl="0" marL="0" rtl="0" algn="l">
              <a:spcBef>
                <a:spcPts val="0"/>
              </a:spcBef>
              <a:spcAft>
                <a:spcPts val="0"/>
              </a:spcAft>
              <a:buNone/>
            </a:pPr>
            <a:r>
              <a:rPr lang="en-US" sz="1800">
                <a:solidFill>
                  <a:schemeClr val="lt2"/>
                </a:solidFill>
              </a:rPr>
              <a:t>Coming in future release:</a:t>
            </a:r>
            <a:endParaRPr/>
          </a:p>
          <a:p>
            <a:pPr indent="-342900" lvl="0" marL="342900" marR="0" rtl="0" algn="l">
              <a:spcBef>
                <a:spcPts val="0"/>
              </a:spcBef>
              <a:spcAft>
                <a:spcPts val="0"/>
              </a:spcAft>
              <a:buClr>
                <a:schemeClr val="lt2"/>
              </a:buClr>
              <a:buSzPts val="1800"/>
              <a:buFont typeface="Arial"/>
              <a:buChar char="•"/>
            </a:pPr>
            <a:r>
              <a:rPr lang="en-US" sz="1800">
                <a:solidFill>
                  <a:schemeClr val="lt2"/>
                </a:solidFill>
                <a:latin typeface="Arial"/>
                <a:ea typeface="Arial"/>
                <a:cs typeface="Arial"/>
                <a:sym typeface="Arial"/>
              </a:rPr>
              <a:t>Quantized tensors in PyTorch runtime</a:t>
            </a:r>
            <a:endParaRPr/>
          </a:p>
          <a:p>
            <a:pPr indent="-342900" lvl="0" marL="342900" marR="0" rtl="0" algn="l">
              <a:spcBef>
                <a:spcPts val="0"/>
              </a:spcBef>
              <a:spcAft>
                <a:spcPts val="0"/>
              </a:spcAft>
              <a:buClr>
                <a:schemeClr val="lt2"/>
              </a:buClr>
              <a:buSzPts val="1800"/>
              <a:buFont typeface="Arial"/>
              <a:buChar char="•"/>
            </a:pPr>
            <a:r>
              <a:rPr lang="en-US" sz="1800">
                <a:solidFill>
                  <a:schemeClr val="lt2"/>
                </a:solidFill>
                <a:latin typeface="Arial"/>
                <a:ea typeface="Arial"/>
                <a:cs typeface="Arial"/>
                <a:sym typeface="Arial"/>
              </a:rPr>
              <a:t>TorchScript model rewrites for inference</a:t>
            </a:r>
            <a:endParaRPr/>
          </a:p>
          <a:p>
            <a:pPr indent="-342900" lvl="0" marL="342900" marR="0" rtl="0" algn="l">
              <a:spcBef>
                <a:spcPts val="0"/>
              </a:spcBef>
              <a:spcAft>
                <a:spcPts val="0"/>
              </a:spcAft>
              <a:buClr>
                <a:schemeClr val="lt2"/>
              </a:buClr>
              <a:buSzPts val="1800"/>
              <a:buFont typeface="Arial"/>
              <a:buChar char="•"/>
            </a:pPr>
            <a:r>
              <a:rPr lang="en-US" sz="1800">
                <a:solidFill>
                  <a:schemeClr val="lt2"/>
                </a:solidFill>
                <a:latin typeface="Arial"/>
                <a:ea typeface="Arial"/>
                <a:cs typeface="Arial"/>
                <a:sym typeface="Arial"/>
              </a:rPr>
              <a:t>Quantization-aware training support utils</a:t>
            </a:r>
            <a:endParaRPr sz="1800">
              <a:solidFill>
                <a:schemeClr val="lt2"/>
              </a:solidFill>
              <a:latin typeface="Arial"/>
              <a:ea typeface="Arial"/>
              <a:cs typeface="Arial"/>
              <a:sym typeface="Arial"/>
            </a:endParaRPr>
          </a:p>
        </p:txBody>
      </p:sp>
      <p:pic>
        <p:nvPicPr>
          <p:cNvPr id="461" name="Google Shape;461;p48"/>
          <p:cNvPicPr preferRelativeResize="0"/>
          <p:nvPr/>
        </p:nvPicPr>
        <p:blipFill rotWithShape="1">
          <a:blip r:embed="rId3">
            <a:alphaModFix/>
          </a:blip>
          <a:srcRect b="0" l="14510" r="15696" t="0"/>
          <a:stretch/>
        </p:blipFill>
        <p:spPr>
          <a:xfrm>
            <a:off x="6787825" y="1514475"/>
            <a:ext cx="5185526" cy="38290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6" name="Shape 466"/>
        <p:cNvGrpSpPr/>
        <p:nvPr/>
      </p:nvGrpSpPr>
      <p:grpSpPr>
        <a:xfrm>
          <a:off x="0" y="0"/>
          <a:ext cx="0" cy="0"/>
          <a:chOff x="0" y="0"/>
          <a:chExt cx="0" cy="0"/>
        </a:xfrm>
      </p:grpSpPr>
      <p:sp>
        <p:nvSpPr>
          <p:cNvPr id="467" name="Google Shape;467;p49"/>
          <p:cNvSpPr txBox="1"/>
          <p:nvPr/>
        </p:nvSpPr>
        <p:spPr>
          <a:xfrm>
            <a:off x="609600" y="1839468"/>
            <a:ext cx="8763000" cy="1627632"/>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4200">
                <a:solidFill>
                  <a:schemeClr val="dk1"/>
                </a:solidFill>
                <a:latin typeface="Arial"/>
                <a:ea typeface="Arial"/>
                <a:cs typeface="Arial"/>
                <a:sym typeface="Arial"/>
              </a:rPr>
              <a:t>Mobile deployment</a:t>
            </a:r>
            <a:endParaRPr/>
          </a:p>
        </p:txBody>
      </p:sp>
      <p:sp>
        <p:nvSpPr>
          <p:cNvPr id="468" name="Google Shape;468;p49"/>
          <p:cNvSpPr txBox="1"/>
          <p:nvPr/>
        </p:nvSpPr>
        <p:spPr>
          <a:xfrm>
            <a:off x="609600" y="1447800"/>
            <a:ext cx="5486400" cy="53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500">
                <a:solidFill>
                  <a:schemeClr val="accent1"/>
                </a:solidFill>
                <a:latin typeface="Arial"/>
                <a:ea typeface="Arial"/>
                <a:cs typeface="Arial"/>
                <a:sym typeface="Arial"/>
              </a:rPr>
              <a:t>CROSS-PLATFORM</a:t>
            </a:r>
            <a:endParaRPr/>
          </a:p>
        </p:txBody>
      </p:sp>
      <p:pic>
        <p:nvPicPr>
          <p:cNvPr id="469" name="Google Shape;469;p49"/>
          <p:cNvPicPr preferRelativeResize="0"/>
          <p:nvPr/>
        </p:nvPicPr>
        <p:blipFill rotWithShape="1">
          <a:blip r:embed="rId3">
            <a:alphaModFix/>
          </a:blip>
          <a:srcRect b="0" l="0" r="0" t="0"/>
          <a:stretch/>
        </p:blipFill>
        <p:spPr>
          <a:xfrm>
            <a:off x="609600" y="3467100"/>
            <a:ext cx="5186968" cy="2182802"/>
          </a:xfrm>
          <a:prstGeom prst="rect">
            <a:avLst/>
          </a:prstGeom>
          <a:noFill/>
          <a:ln>
            <a:noFill/>
          </a:ln>
        </p:spPr>
      </p:pic>
      <p:sp>
        <p:nvSpPr>
          <p:cNvPr id="470" name="Google Shape;470;p49"/>
          <p:cNvSpPr txBox="1"/>
          <p:nvPr/>
        </p:nvSpPr>
        <p:spPr>
          <a:xfrm>
            <a:off x="609600" y="2877982"/>
            <a:ext cx="5186968" cy="381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2100">
                <a:solidFill>
                  <a:schemeClr val="accent3"/>
                </a:solidFill>
                <a:latin typeface="Arial"/>
                <a:ea typeface="Arial"/>
                <a:cs typeface="Arial"/>
                <a:sym typeface="Arial"/>
              </a:rPr>
              <a:t>Fragmentation</a:t>
            </a:r>
            <a:endParaRPr/>
          </a:p>
        </p:txBody>
      </p:sp>
      <p:sp>
        <p:nvSpPr>
          <p:cNvPr id="471" name="Google Shape;471;p49"/>
          <p:cNvSpPr txBox="1"/>
          <p:nvPr/>
        </p:nvSpPr>
        <p:spPr>
          <a:xfrm>
            <a:off x="6471110" y="2820275"/>
            <a:ext cx="5186968" cy="381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2100">
                <a:solidFill>
                  <a:schemeClr val="accent3"/>
                </a:solidFill>
                <a:latin typeface="Arial"/>
                <a:ea typeface="Arial"/>
                <a:cs typeface="Arial"/>
                <a:sym typeface="Arial"/>
              </a:rPr>
              <a:t>Constraints</a:t>
            </a:r>
            <a:endParaRPr/>
          </a:p>
        </p:txBody>
      </p:sp>
      <p:pic>
        <p:nvPicPr>
          <p:cNvPr id="472" name="Google Shape;472;p49"/>
          <p:cNvPicPr preferRelativeResize="0"/>
          <p:nvPr/>
        </p:nvPicPr>
        <p:blipFill rotWithShape="1">
          <a:blip r:embed="rId4">
            <a:alphaModFix/>
          </a:blip>
          <a:srcRect b="0" l="0" r="0" t="0"/>
          <a:stretch/>
        </p:blipFill>
        <p:spPr>
          <a:xfrm>
            <a:off x="7559530" y="3807194"/>
            <a:ext cx="1516601" cy="872381"/>
          </a:xfrm>
          <a:prstGeom prst="rect">
            <a:avLst/>
          </a:prstGeom>
          <a:noFill/>
          <a:ln>
            <a:noFill/>
          </a:ln>
        </p:spPr>
      </p:pic>
      <p:sp>
        <p:nvSpPr>
          <p:cNvPr id="473" name="Google Shape;473;p49"/>
          <p:cNvSpPr txBox="1"/>
          <p:nvPr/>
        </p:nvSpPr>
        <p:spPr>
          <a:xfrm>
            <a:off x="7559530" y="4901427"/>
            <a:ext cx="1497526"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Code and model</a:t>
            </a:r>
            <a:endParaRPr/>
          </a:p>
          <a:p>
            <a:pPr indent="0" lvl="0" marL="0" marR="0" rtl="0" algn="ctr">
              <a:spcBef>
                <a:spcPts val="0"/>
              </a:spcBef>
              <a:spcAft>
                <a:spcPts val="0"/>
              </a:spcAft>
              <a:buNone/>
            </a:pPr>
            <a:r>
              <a:rPr lang="en-US" sz="1400">
                <a:solidFill>
                  <a:schemeClr val="dk1"/>
                </a:solidFill>
                <a:latin typeface="Arial"/>
                <a:ea typeface="Arial"/>
                <a:cs typeface="Arial"/>
                <a:sym typeface="Arial"/>
              </a:rPr>
              <a:t>size limits</a:t>
            </a:r>
            <a:endParaRPr/>
          </a:p>
        </p:txBody>
      </p:sp>
      <p:pic>
        <p:nvPicPr>
          <p:cNvPr id="474" name="Google Shape;474;p49"/>
          <p:cNvPicPr preferRelativeResize="0"/>
          <p:nvPr/>
        </p:nvPicPr>
        <p:blipFill rotWithShape="1">
          <a:blip r:embed="rId5">
            <a:alphaModFix/>
          </a:blip>
          <a:srcRect b="0" l="0" r="0" t="0"/>
          <a:stretch/>
        </p:blipFill>
        <p:spPr>
          <a:xfrm>
            <a:off x="9814155" y="3745362"/>
            <a:ext cx="996043" cy="996043"/>
          </a:xfrm>
          <a:prstGeom prst="rect">
            <a:avLst/>
          </a:prstGeom>
          <a:noFill/>
          <a:ln>
            <a:noFill/>
          </a:ln>
        </p:spPr>
      </p:pic>
      <p:sp>
        <p:nvSpPr>
          <p:cNvPr id="475" name="Google Shape;475;p49"/>
          <p:cNvSpPr txBox="1"/>
          <p:nvPr/>
        </p:nvSpPr>
        <p:spPr>
          <a:xfrm>
            <a:off x="9448800" y="4901427"/>
            <a:ext cx="1726755" cy="52322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Restricted compute</a:t>
            </a:r>
            <a:br>
              <a:rPr lang="en-US" sz="1400">
                <a:solidFill>
                  <a:schemeClr val="dk1"/>
                </a:solidFill>
                <a:latin typeface="Arial"/>
                <a:ea typeface="Arial"/>
                <a:cs typeface="Arial"/>
                <a:sym typeface="Arial"/>
              </a:rPr>
            </a:br>
            <a:r>
              <a:rPr lang="en-US" sz="1400">
                <a:solidFill>
                  <a:schemeClr val="dk1"/>
                </a:solidFill>
                <a:latin typeface="Arial"/>
                <a:ea typeface="Arial"/>
                <a:cs typeface="Arial"/>
                <a:sym typeface="Arial"/>
              </a:rPr>
              <a:t>and battery</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0" name="Shape 480"/>
        <p:cNvGrpSpPr/>
        <p:nvPr/>
      </p:nvGrpSpPr>
      <p:grpSpPr>
        <a:xfrm>
          <a:off x="0" y="0"/>
          <a:ext cx="0" cy="0"/>
          <a:chOff x="0" y="0"/>
          <a:chExt cx="0" cy="0"/>
        </a:xfrm>
      </p:grpSpPr>
      <p:sp>
        <p:nvSpPr>
          <p:cNvPr id="481" name="Google Shape;481;p50"/>
          <p:cNvSpPr txBox="1"/>
          <p:nvPr/>
        </p:nvSpPr>
        <p:spPr>
          <a:xfrm>
            <a:off x="609600" y="1839468"/>
            <a:ext cx="8763000" cy="1627632"/>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4200">
                <a:solidFill>
                  <a:schemeClr val="dk1"/>
                </a:solidFill>
                <a:latin typeface="Arial"/>
                <a:ea typeface="Arial"/>
                <a:cs typeface="Arial"/>
                <a:sym typeface="Arial"/>
              </a:rPr>
              <a:t>Mobile deployment</a:t>
            </a:r>
            <a:endParaRPr/>
          </a:p>
        </p:txBody>
      </p:sp>
      <p:sp>
        <p:nvSpPr>
          <p:cNvPr id="482" name="Google Shape;482;p50"/>
          <p:cNvSpPr txBox="1"/>
          <p:nvPr/>
        </p:nvSpPr>
        <p:spPr>
          <a:xfrm>
            <a:off x="609600" y="1447800"/>
            <a:ext cx="5486400" cy="53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500">
                <a:solidFill>
                  <a:schemeClr val="accent1"/>
                </a:solidFill>
                <a:latin typeface="Arial"/>
                <a:ea typeface="Arial"/>
                <a:cs typeface="Arial"/>
                <a:sym typeface="Arial"/>
              </a:rPr>
              <a:t>CROSS-PLATFORM</a:t>
            </a:r>
            <a:endParaRPr/>
          </a:p>
        </p:txBody>
      </p:sp>
      <p:sp>
        <p:nvSpPr>
          <p:cNvPr id="483" name="Google Shape;483;p50"/>
          <p:cNvSpPr txBox="1"/>
          <p:nvPr/>
        </p:nvSpPr>
        <p:spPr>
          <a:xfrm>
            <a:off x="609600" y="2933700"/>
            <a:ext cx="6629400" cy="307848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800">
                <a:solidFill>
                  <a:schemeClr val="lt2"/>
                </a:solidFill>
                <a:latin typeface="Arial"/>
                <a:ea typeface="Arial"/>
                <a:cs typeface="Arial"/>
                <a:sym typeface="Arial"/>
              </a:rPr>
              <a:t>Today:</a:t>
            </a:r>
            <a:endParaRPr/>
          </a:p>
          <a:p>
            <a:pPr indent="-342900" lvl="0" marL="342900" marR="0" rtl="0" algn="l">
              <a:spcBef>
                <a:spcPts val="0"/>
              </a:spcBef>
              <a:spcAft>
                <a:spcPts val="0"/>
              </a:spcAft>
              <a:buClr>
                <a:schemeClr val="lt2"/>
              </a:buClr>
              <a:buSzPts val="1800"/>
              <a:buFont typeface="Arial"/>
              <a:buChar char="•"/>
            </a:pPr>
            <a:r>
              <a:rPr lang="en-US" sz="1800">
                <a:solidFill>
                  <a:schemeClr val="lt2"/>
                </a:solidFill>
                <a:latin typeface="Arial"/>
                <a:ea typeface="Arial"/>
                <a:cs typeface="Arial"/>
                <a:sym typeface="Arial"/>
              </a:rPr>
              <a:t>Caffe2go is available through</a:t>
            </a:r>
            <a:br>
              <a:rPr lang="en-US" sz="1800">
                <a:solidFill>
                  <a:schemeClr val="lt2"/>
                </a:solidFill>
                <a:latin typeface="Arial"/>
                <a:ea typeface="Arial"/>
                <a:cs typeface="Arial"/>
                <a:sym typeface="Arial"/>
              </a:rPr>
            </a:br>
            <a:r>
              <a:rPr lang="en-US" sz="1800">
                <a:solidFill>
                  <a:schemeClr val="lt2"/>
                </a:solidFill>
                <a:latin typeface="Arial"/>
                <a:ea typeface="Arial"/>
                <a:cs typeface="Arial"/>
                <a:sym typeface="Arial"/>
              </a:rPr>
              <a:t>ONNX export for simple models</a:t>
            </a:r>
            <a:endParaRPr/>
          </a:p>
          <a:p>
            <a:pPr indent="0" lvl="0" marL="0" marR="0" rtl="0" algn="l">
              <a:spcBef>
                <a:spcPts val="0"/>
              </a:spcBef>
              <a:spcAft>
                <a:spcPts val="0"/>
              </a:spcAft>
              <a:buNone/>
            </a:pPr>
            <a:r>
              <a:t/>
            </a:r>
            <a:endParaRPr sz="1800">
              <a:solidFill>
                <a:schemeClr val="lt2"/>
              </a:solidFill>
              <a:latin typeface="Arial"/>
              <a:ea typeface="Arial"/>
              <a:cs typeface="Arial"/>
              <a:sym typeface="Arial"/>
            </a:endParaRPr>
          </a:p>
          <a:p>
            <a:pPr indent="0" lvl="0" marL="0" marR="0" rtl="0" algn="l">
              <a:spcBef>
                <a:spcPts val="0"/>
              </a:spcBef>
              <a:spcAft>
                <a:spcPts val="0"/>
              </a:spcAft>
              <a:buNone/>
            </a:pPr>
            <a:r>
              <a:rPr lang="en-US" sz="1800">
                <a:solidFill>
                  <a:schemeClr val="lt2"/>
                </a:solidFill>
                <a:latin typeface="Arial"/>
                <a:ea typeface="Arial"/>
                <a:cs typeface="Arial"/>
                <a:sym typeface="Arial"/>
              </a:rPr>
              <a:t>Coming in future releases:</a:t>
            </a:r>
            <a:endParaRPr/>
          </a:p>
          <a:p>
            <a:pPr indent="-342900" lvl="0" marL="342900" marR="0" rtl="0" algn="l">
              <a:spcBef>
                <a:spcPts val="0"/>
              </a:spcBef>
              <a:spcAft>
                <a:spcPts val="0"/>
              </a:spcAft>
              <a:buClr>
                <a:schemeClr val="lt2"/>
              </a:buClr>
              <a:buSzPts val="1800"/>
              <a:buFont typeface="Arial"/>
              <a:buChar char="•"/>
            </a:pPr>
            <a:r>
              <a:rPr lang="en-US" sz="1800">
                <a:solidFill>
                  <a:schemeClr val="lt2"/>
                </a:solidFill>
                <a:latin typeface="Arial"/>
                <a:ea typeface="Arial"/>
                <a:cs typeface="Arial"/>
                <a:sym typeface="Arial"/>
              </a:rPr>
              <a:t>Mobile deployment pipeline as part of PyTorch ecosystem</a:t>
            </a:r>
            <a:endParaRPr/>
          </a:p>
        </p:txBody>
      </p:sp>
      <p:pic>
        <p:nvPicPr>
          <p:cNvPr id="484" name="Google Shape;484;p50"/>
          <p:cNvPicPr preferRelativeResize="0"/>
          <p:nvPr/>
        </p:nvPicPr>
        <p:blipFill rotWithShape="1">
          <a:blip r:embed="rId3">
            <a:alphaModFix/>
          </a:blip>
          <a:srcRect b="0" l="0" r="0" t="0"/>
          <a:stretch/>
        </p:blipFill>
        <p:spPr>
          <a:xfrm>
            <a:off x="8088430" y="2759470"/>
            <a:ext cx="2568339" cy="198017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grpSp>
        <p:nvGrpSpPr>
          <p:cNvPr id="84" name="Google Shape;84;p24"/>
          <p:cNvGrpSpPr/>
          <p:nvPr/>
        </p:nvGrpSpPr>
        <p:grpSpPr>
          <a:xfrm>
            <a:off x="595066" y="1371600"/>
            <a:ext cx="3169694" cy="5616434"/>
            <a:chOff x="7671097" y="609600"/>
            <a:chExt cx="3612360" cy="6400800"/>
          </a:xfrm>
        </p:grpSpPr>
        <p:pic>
          <p:nvPicPr>
            <p:cNvPr id="85" name="Google Shape;85;p24"/>
            <p:cNvPicPr preferRelativeResize="0"/>
            <p:nvPr/>
          </p:nvPicPr>
          <p:blipFill rotWithShape="1">
            <a:blip r:embed="rId3">
              <a:alphaModFix/>
            </a:blip>
            <a:srcRect b="12479" l="9710" r="8727" t="12211"/>
            <a:stretch/>
          </p:blipFill>
          <p:spPr>
            <a:xfrm>
              <a:off x="8382000" y="2039112"/>
              <a:ext cx="2769685" cy="4879922"/>
            </a:xfrm>
            <a:prstGeom prst="rect">
              <a:avLst/>
            </a:prstGeom>
            <a:noFill/>
            <a:ln>
              <a:noFill/>
            </a:ln>
          </p:spPr>
        </p:pic>
        <p:pic>
          <p:nvPicPr>
            <p:cNvPr id="86" name="Google Shape;86;p24"/>
            <p:cNvPicPr preferRelativeResize="0"/>
            <p:nvPr/>
          </p:nvPicPr>
          <p:blipFill rotWithShape="1">
            <a:blip r:embed="rId4">
              <a:alphaModFix/>
            </a:blip>
            <a:srcRect b="6665" l="0" r="0" t="0"/>
            <a:stretch/>
          </p:blipFill>
          <p:spPr>
            <a:xfrm>
              <a:off x="7671097" y="609600"/>
              <a:ext cx="3612360" cy="6400800"/>
            </a:xfrm>
            <a:prstGeom prst="rect">
              <a:avLst/>
            </a:prstGeom>
            <a:noFill/>
            <a:ln>
              <a:noFill/>
            </a:ln>
          </p:spPr>
        </p:pic>
      </p:grpSp>
      <p:sp>
        <p:nvSpPr>
          <p:cNvPr id="87" name="Google Shape;87;p24"/>
          <p:cNvSpPr/>
          <p:nvPr/>
        </p:nvSpPr>
        <p:spPr>
          <a:xfrm>
            <a:off x="-152400" y="1913318"/>
            <a:ext cx="4343400" cy="4983350"/>
          </a:xfrm>
          <a:prstGeom prst="rect">
            <a:avLst/>
          </a:prstGeom>
          <a:solidFill>
            <a:schemeClr val="lt1">
              <a:alpha val="9490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88" name="Google Shape;88;p24"/>
          <p:cNvPicPr preferRelativeResize="0"/>
          <p:nvPr/>
        </p:nvPicPr>
        <p:blipFill rotWithShape="1">
          <a:blip r:embed="rId5">
            <a:alphaModFix/>
          </a:blip>
          <a:srcRect b="0" l="0" r="0" t="0"/>
          <a:stretch/>
        </p:blipFill>
        <p:spPr>
          <a:xfrm>
            <a:off x="1025774" y="2923383"/>
            <a:ext cx="2810804" cy="962817"/>
          </a:xfrm>
          <a:prstGeom prst="rect">
            <a:avLst/>
          </a:prstGeom>
          <a:noFill/>
          <a:ln>
            <a:noFill/>
          </a:ln>
        </p:spPr>
      </p:pic>
      <p:pic>
        <p:nvPicPr>
          <p:cNvPr id="89" name="Google Shape;89;p24"/>
          <p:cNvPicPr preferRelativeResize="0"/>
          <p:nvPr/>
        </p:nvPicPr>
        <p:blipFill rotWithShape="1">
          <a:blip r:embed="rId6">
            <a:alphaModFix/>
          </a:blip>
          <a:srcRect b="0" l="0" r="0" t="0"/>
          <a:stretch/>
        </p:blipFill>
        <p:spPr>
          <a:xfrm>
            <a:off x="1025774" y="5437983"/>
            <a:ext cx="2810804" cy="962817"/>
          </a:xfrm>
          <a:prstGeom prst="rect">
            <a:avLst/>
          </a:prstGeom>
          <a:noFill/>
          <a:ln>
            <a:noFill/>
          </a:ln>
        </p:spPr>
      </p:pic>
      <p:pic>
        <p:nvPicPr>
          <p:cNvPr id="90" name="Google Shape;90;p24"/>
          <p:cNvPicPr preferRelativeResize="0"/>
          <p:nvPr/>
        </p:nvPicPr>
        <p:blipFill rotWithShape="1">
          <a:blip r:embed="rId7">
            <a:alphaModFix/>
          </a:blip>
          <a:srcRect b="0" l="0" r="0" t="0"/>
          <a:stretch/>
        </p:blipFill>
        <p:spPr>
          <a:xfrm>
            <a:off x="1025774" y="4142583"/>
            <a:ext cx="2810804" cy="962817"/>
          </a:xfrm>
          <a:prstGeom prst="rect">
            <a:avLst/>
          </a:prstGeom>
          <a:noFill/>
          <a:ln>
            <a:noFill/>
          </a:ln>
        </p:spPr>
      </p:pic>
      <p:sp>
        <p:nvSpPr>
          <p:cNvPr id="91" name="Google Shape;91;p24"/>
          <p:cNvSpPr txBox="1"/>
          <p:nvPr/>
        </p:nvSpPr>
        <p:spPr>
          <a:xfrm>
            <a:off x="609599" y="1447800"/>
            <a:ext cx="3657601" cy="495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262626"/>
              </a:buClr>
              <a:buSzPts val="1400"/>
              <a:buFont typeface="Arial"/>
              <a:buNone/>
            </a:pPr>
            <a:r>
              <a:rPr b="0" i="0" lang="en-US" sz="1400" u="none" cap="none" strike="noStrike">
                <a:solidFill>
                  <a:srgbClr val="262626"/>
                </a:solidFill>
                <a:latin typeface="Arial"/>
                <a:ea typeface="Arial"/>
                <a:cs typeface="Arial"/>
                <a:sym typeface="Arial"/>
              </a:rPr>
              <a:t>SOCIAL</a:t>
            </a:r>
            <a:br>
              <a:rPr b="0" i="0" lang="en-US" sz="1400" u="none" cap="none" strike="noStrike">
                <a:solidFill>
                  <a:srgbClr val="262626"/>
                </a:solidFill>
                <a:latin typeface="Arial"/>
                <a:ea typeface="Arial"/>
                <a:cs typeface="Arial"/>
                <a:sym typeface="Arial"/>
              </a:rPr>
            </a:br>
            <a:r>
              <a:rPr b="0" i="0" lang="en-US" sz="1400" u="none" cap="none" strike="noStrike">
                <a:solidFill>
                  <a:srgbClr val="262626"/>
                </a:solidFill>
                <a:latin typeface="Arial"/>
                <a:ea typeface="Arial"/>
                <a:cs typeface="Arial"/>
                <a:sym typeface="Arial"/>
              </a:rPr>
              <a:t>RECOMMENDATIONS</a:t>
            </a:r>
            <a:endParaRPr/>
          </a:p>
        </p:txBody>
      </p:sp>
      <p:sp>
        <p:nvSpPr>
          <p:cNvPr id="92" name="Google Shape;92;p24"/>
          <p:cNvSpPr txBox="1"/>
          <p:nvPr/>
        </p:nvSpPr>
        <p:spPr>
          <a:xfrm>
            <a:off x="1524000" y="457200"/>
            <a:ext cx="9144000" cy="30776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EE4C2C"/>
              </a:buClr>
              <a:buSzPts val="1500"/>
              <a:buFont typeface="Arial"/>
              <a:buNone/>
            </a:pPr>
            <a:r>
              <a:rPr b="0" i="0" lang="en-US" sz="1500" u="none" cap="none" strike="noStrike">
                <a:solidFill>
                  <a:srgbClr val="EE4C2C"/>
                </a:solidFill>
                <a:latin typeface="Arial"/>
                <a:ea typeface="Arial"/>
                <a:cs typeface="Arial"/>
                <a:sym typeface="Arial"/>
              </a:rPr>
              <a:t>ENHANCING EXISTING PRODUCTS</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500"/>
                                        <p:tgtEl>
                                          <p:spTgt spid="87"/>
                                        </p:tgtEl>
                                      </p:cBhvr>
                                    </p:animEffec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88"/>
                                        </p:tgtEl>
                                        <p:attrNameLst>
                                          <p:attrName>style.visibility</p:attrName>
                                        </p:attrNameLst>
                                      </p:cBhvr>
                                      <p:to>
                                        <p:strVal val="visible"/>
                                      </p:to>
                                    </p:set>
                                    <p:anim calcmode="lin" valueType="num">
                                      <p:cBhvr additive="base">
                                        <p:cTn dur="500"/>
                                        <p:tgtEl>
                                          <p:spTgt spid="88"/>
                                        </p:tgtEl>
                                        <p:attrNameLst>
                                          <p:attrName>ppt_w</p:attrName>
                                        </p:attrNameLst>
                                      </p:cBhvr>
                                      <p:tavLst>
                                        <p:tav fmla="" tm="0">
                                          <p:val>
                                            <p:strVal val="0"/>
                                          </p:val>
                                        </p:tav>
                                        <p:tav fmla="" tm="100000">
                                          <p:val>
                                            <p:strVal val="#ppt_w"/>
                                          </p:val>
                                        </p:tav>
                                      </p:tavLst>
                                    </p:anim>
                                    <p:anim calcmode="lin" valueType="num">
                                      <p:cBhvr additive="base">
                                        <p:cTn dur="500"/>
                                        <p:tgtEl>
                                          <p:spTgt spid="88"/>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90"/>
                                        </p:tgtEl>
                                        <p:attrNameLst>
                                          <p:attrName>style.visibility</p:attrName>
                                        </p:attrNameLst>
                                      </p:cBhvr>
                                      <p:to>
                                        <p:strVal val="visible"/>
                                      </p:to>
                                    </p:set>
                                    <p:anim calcmode="lin" valueType="num">
                                      <p:cBhvr additive="base">
                                        <p:cTn dur="500"/>
                                        <p:tgtEl>
                                          <p:spTgt spid="90"/>
                                        </p:tgtEl>
                                        <p:attrNameLst>
                                          <p:attrName>ppt_w</p:attrName>
                                        </p:attrNameLst>
                                      </p:cBhvr>
                                      <p:tavLst>
                                        <p:tav fmla="" tm="0">
                                          <p:val>
                                            <p:strVal val="0"/>
                                          </p:val>
                                        </p:tav>
                                        <p:tav fmla="" tm="100000">
                                          <p:val>
                                            <p:strVal val="#ppt_w"/>
                                          </p:val>
                                        </p:tav>
                                      </p:tavLst>
                                    </p:anim>
                                    <p:anim calcmode="lin" valueType="num">
                                      <p:cBhvr additive="base">
                                        <p:cTn dur="500"/>
                                        <p:tgtEl>
                                          <p:spTgt spid="90"/>
                                        </p:tgtEl>
                                        <p:attrNameLst>
                                          <p:attrName>ppt_h</p:attrName>
                                        </p:attrNameLst>
                                      </p:cBhvr>
                                      <p:tavLst>
                                        <p:tav fmla="" tm="0">
                                          <p:val>
                                            <p:strVal val="0"/>
                                          </p:val>
                                        </p:tav>
                                        <p:tav fmla="" tm="100000">
                                          <p:val>
                                            <p:strVal val="#ppt_h"/>
                                          </p:val>
                                        </p:tav>
                                      </p:tavLst>
                                    </p:anim>
                                  </p:childTnLst>
                                </p:cTn>
                              </p:par>
                            </p:childTnLst>
                          </p:cTn>
                        </p:par>
                        <p:par>
                          <p:cTn fill="hold">
                            <p:stCondLst>
                              <p:cond delay="1500"/>
                            </p:stCondLst>
                            <p:childTnLst>
                              <p:par>
                                <p:cTn fill="hold" nodeType="afterEffect" presetClass="entr" presetID="23" presetSubtype="16">
                                  <p:stCondLst>
                                    <p:cond delay="0"/>
                                  </p:stCondLst>
                                  <p:childTnLst>
                                    <p:set>
                                      <p:cBhvr>
                                        <p:cTn dur="1" fill="hold">
                                          <p:stCondLst>
                                            <p:cond delay="0"/>
                                          </p:stCondLst>
                                        </p:cTn>
                                        <p:tgtEl>
                                          <p:spTgt spid="89"/>
                                        </p:tgtEl>
                                        <p:attrNameLst>
                                          <p:attrName>style.visibility</p:attrName>
                                        </p:attrNameLst>
                                      </p:cBhvr>
                                      <p:to>
                                        <p:strVal val="visible"/>
                                      </p:to>
                                    </p:set>
                                    <p:anim calcmode="lin" valueType="num">
                                      <p:cBhvr additive="base">
                                        <p:cTn dur="500"/>
                                        <p:tgtEl>
                                          <p:spTgt spid="89"/>
                                        </p:tgtEl>
                                        <p:attrNameLst>
                                          <p:attrName>ppt_w</p:attrName>
                                        </p:attrNameLst>
                                      </p:cBhvr>
                                      <p:tavLst>
                                        <p:tav fmla="" tm="0">
                                          <p:val>
                                            <p:strVal val="0"/>
                                          </p:val>
                                        </p:tav>
                                        <p:tav fmla="" tm="100000">
                                          <p:val>
                                            <p:strVal val="#ppt_w"/>
                                          </p:val>
                                        </p:tav>
                                      </p:tavLst>
                                    </p:anim>
                                    <p:anim calcmode="lin" valueType="num">
                                      <p:cBhvr additive="base">
                                        <p:cTn dur="500"/>
                                        <p:tgtEl>
                                          <p:spTgt spid="8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9" name="Shape 489"/>
        <p:cNvGrpSpPr/>
        <p:nvPr/>
      </p:nvGrpSpPr>
      <p:grpSpPr>
        <a:xfrm>
          <a:off x="0" y="0"/>
          <a:ext cx="0" cy="0"/>
          <a:chOff x="0" y="0"/>
          <a:chExt cx="0" cy="0"/>
        </a:xfrm>
      </p:grpSpPr>
      <p:sp>
        <p:nvSpPr>
          <p:cNvPr id="490" name="Google Shape;490;p51"/>
          <p:cNvSpPr txBox="1"/>
          <p:nvPr/>
        </p:nvSpPr>
        <p:spPr>
          <a:xfrm>
            <a:off x="609600" y="1409700"/>
            <a:ext cx="5486400" cy="53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500">
                <a:solidFill>
                  <a:schemeClr val="accent1"/>
                </a:solidFill>
                <a:latin typeface="Arial"/>
                <a:ea typeface="Arial"/>
                <a:cs typeface="Arial"/>
                <a:sym typeface="Arial"/>
              </a:rPr>
              <a:t>TIMELINE</a:t>
            </a:r>
            <a:endParaRPr/>
          </a:p>
        </p:txBody>
      </p:sp>
      <p:sp>
        <p:nvSpPr>
          <p:cNvPr id="491" name="Google Shape;491;p51"/>
          <p:cNvSpPr txBox="1"/>
          <p:nvPr/>
        </p:nvSpPr>
        <p:spPr>
          <a:xfrm>
            <a:off x="4158050" y="6145431"/>
            <a:ext cx="838200" cy="33855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600">
                <a:solidFill>
                  <a:schemeClr val="accent1"/>
                </a:solidFill>
                <a:latin typeface="Arial"/>
                <a:ea typeface="Arial"/>
                <a:cs typeface="Arial"/>
                <a:sym typeface="Arial"/>
              </a:rPr>
              <a:t>1.0.0</a:t>
            </a:r>
            <a:endParaRPr/>
          </a:p>
        </p:txBody>
      </p:sp>
      <p:sp>
        <p:nvSpPr>
          <p:cNvPr id="492" name="Google Shape;492;p51"/>
          <p:cNvSpPr txBox="1"/>
          <p:nvPr/>
        </p:nvSpPr>
        <p:spPr>
          <a:xfrm>
            <a:off x="3152208" y="3081828"/>
            <a:ext cx="2895600" cy="163121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Arial"/>
                <a:ea typeface="Arial"/>
                <a:cs typeface="Arial"/>
                <a:sym typeface="Arial"/>
              </a:rPr>
              <a:t>C++ deployment</a:t>
            </a:r>
            <a:endParaRPr/>
          </a:p>
          <a:p>
            <a:pPr indent="0" lvl="0" marL="0" marR="0" rtl="0" algn="ctr">
              <a:spcBef>
                <a:spcPts val="0"/>
              </a:spcBef>
              <a:spcAft>
                <a:spcPts val="0"/>
              </a:spcAft>
              <a:buNone/>
            </a:pPr>
            <a:r>
              <a:rPr lang="en-US" sz="2000">
                <a:solidFill>
                  <a:schemeClr val="dk1"/>
                </a:solidFill>
                <a:latin typeface="Arial"/>
                <a:ea typeface="Arial"/>
                <a:cs typeface="Arial"/>
                <a:sym typeface="Arial"/>
              </a:rPr>
              <a:t>Revamped distributed</a:t>
            </a:r>
            <a:endParaRPr/>
          </a:p>
          <a:p>
            <a:pPr indent="0" lvl="0" marL="0" marR="0" rtl="0" algn="ctr">
              <a:spcBef>
                <a:spcPts val="0"/>
              </a:spcBef>
              <a:spcAft>
                <a:spcPts val="0"/>
              </a:spcAft>
              <a:buNone/>
            </a:pPr>
            <a:r>
              <a:rPr lang="en-US" sz="2000">
                <a:solidFill>
                  <a:schemeClr val="dk1"/>
                </a:solidFill>
                <a:latin typeface="Arial"/>
                <a:ea typeface="Arial"/>
                <a:cs typeface="Arial"/>
                <a:sym typeface="Arial"/>
              </a:rPr>
              <a:t>Faster operator library</a:t>
            </a:r>
            <a:endParaRPr/>
          </a:p>
          <a:p>
            <a:pPr indent="0" lvl="0" marL="0" marR="0" rtl="0" algn="ctr">
              <a:spcBef>
                <a:spcPts val="0"/>
              </a:spcBef>
              <a:spcAft>
                <a:spcPts val="0"/>
              </a:spcAft>
              <a:buNone/>
            </a:pPr>
            <a:r>
              <a:rPr lang="en-US" sz="2000">
                <a:solidFill>
                  <a:schemeClr val="dk1"/>
                </a:solidFill>
                <a:latin typeface="Arial"/>
                <a:ea typeface="Arial"/>
                <a:cs typeface="Arial"/>
                <a:sym typeface="Arial"/>
              </a:rPr>
              <a:t>ONNX export</a:t>
            </a:r>
            <a:br>
              <a:rPr lang="en-US" sz="2000">
                <a:solidFill>
                  <a:schemeClr val="dk1"/>
                </a:solidFill>
                <a:latin typeface="Arial"/>
                <a:ea typeface="Arial"/>
                <a:cs typeface="Arial"/>
                <a:sym typeface="Arial"/>
              </a:rPr>
            </a:br>
            <a:endParaRPr sz="2000">
              <a:solidFill>
                <a:schemeClr val="dk1"/>
              </a:solidFill>
              <a:latin typeface="Arial"/>
              <a:ea typeface="Arial"/>
              <a:cs typeface="Arial"/>
              <a:sym typeface="Arial"/>
            </a:endParaRPr>
          </a:p>
        </p:txBody>
      </p:sp>
      <p:sp>
        <p:nvSpPr>
          <p:cNvPr id="493" name="Google Shape;493;p51"/>
          <p:cNvSpPr/>
          <p:nvPr/>
        </p:nvSpPr>
        <p:spPr>
          <a:xfrm>
            <a:off x="4554289" y="4860310"/>
            <a:ext cx="45719" cy="109728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94" name="Google Shape;494;p51"/>
          <p:cNvSpPr txBox="1"/>
          <p:nvPr/>
        </p:nvSpPr>
        <p:spPr>
          <a:xfrm>
            <a:off x="7356976" y="6096200"/>
            <a:ext cx="1036500" cy="584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600">
                <a:solidFill>
                  <a:schemeClr val="accent1"/>
                </a:solidFill>
                <a:latin typeface="Arial"/>
                <a:ea typeface="Arial"/>
                <a:cs typeface="Arial"/>
                <a:sym typeface="Arial"/>
              </a:rPr>
              <a:t>Future releases</a:t>
            </a:r>
            <a:endParaRPr/>
          </a:p>
        </p:txBody>
      </p:sp>
      <p:sp>
        <p:nvSpPr>
          <p:cNvPr id="495" name="Google Shape;495;p51"/>
          <p:cNvSpPr txBox="1"/>
          <p:nvPr/>
        </p:nvSpPr>
        <p:spPr>
          <a:xfrm>
            <a:off x="6743699" y="2880929"/>
            <a:ext cx="2095501" cy="132343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Arial"/>
                <a:ea typeface="Arial"/>
                <a:cs typeface="Arial"/>
                <a:sym typeface="Arial"/>
              </a:rPr>
              <a:t>Quantization</a:t>
            </a:r>
            <a:endParaRPr/>
          </a:p>
          <a:p>
            <a:pPr indent="0" lvl="0" marL="0" marR="0" rtl="0" algn="ctr">
              <a:spcBef>
                <a:spcPts val="0"/>
              </a:spcBef>
              <a:spcAft>
                <a:spcPts val="0"/>
              </a:spcAft>
              <a:buNone/>
            </a:pPr>
            <a:r>
              <a:rPr lang="en-US" sz="2000">
                <a:solidFill>
                  <a:schemeClr val="dk1"/>
                </a:solidFill>
                <a:latin typeface="Arial"/>
                <a:ea typeface="Arial"/>
                <a:cs typeface="Arial"/>
                <a:sym typeface="Arial"/>
              </a:rPr>
              <a:t>Mobile</a:t>
            </a:r>
            <a:endParaRPr/>
          </a:p>
          <a:p>
            <a:pPr indent="0" lvl="0" marL="0" marR="0" rtl="0" algn="ctr">
              <a:spcBef>
                <a:spcPts val="0"/>
              </a:spcBef>
              <a:spcAft>
                <a:spcPts val="0"/>
              </a:spcAft>
              <a:buNone/>
            </a:pPr>
            <a:r>
              <a:rPr lang="en-US" sz="2000">
                <a:solidFill>
                  <a:schemeClr val="dk1"/>
                </a:solidFill>
                <a:latin typeface="Arial"/>
                <a:ea typeface="Arial"/>
                <a:cs typeface="Arial"/>
                <a:sym typeface="Arial"/>
              </a:rPr>
              <a:t>ONNXIFI</a:t>
            </a:r>
            <a:endParaRPr/>
          </a:p>
          <a:p>
            <a:pPr indent="0" lvl="0" marL="0" marR="0" rtl="0" algn="ctr">
              <a:spcBef>
                <a:spcPts val="0"/>
              </a:spcBef>
              <a:spcAft>
                <a:spcPts val="0"/>
              </a:spcAft>
              <a:buNone/>
            </a:pPr>
            <a:r>
              <a:rPr lang="en-US" sz="2000">
                <a:solidFill>
                  <a:schemeClr val="dk1"/>
                </a:solidFill>
                <a:latin typeface="Arial"/>
                <a:ea typeface="Arial"/>
                <a:cs typeface="Arial"/>
                <a:sym typeface="Arial"/>
              </a:rPr>
              <a:t>…</a:t>
            </a:r>
            <a:endParaRPr/>
          </a:p>
        </p:txBody>
      </p:sp>
      <p:sp>
        <p:nvSpPr>
          <p:cNvPr id="496" name="Google Shape;496;p51"/>
          <p:cNvSpPr/>
          <p:nvPr/>
        </p:nvSpPr>
        <p:spPr>
          <a:xfrm>
            <a:off x="7730353" y="4262437"/>
            <a:ext cx="45719" cy="164592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97" name="Google Shape;497;p51"/>
          <p:cNvSpPr/>
          <p:nvPr/>
        </p:nvSpPr>
        <p:spPr>
          <a:xfrm>
            <a:off x="-76200" y="5908357"/>
            <a:ext cx="12344400" cy="9312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2" name="Shape 502"/>
        <p:cNvGrpSpPr/>
        <p:nvPr/>
      </p:nvGrpSpPr>
      <p:grpSpPr>
        <a:xfrm>
          <a:off x="0" y="0"/>
          <a:ext cx="0" cy="0"/>
          <a:chOff x="0" y="0"/>
          <a:chExt cx="0" cy="0"/>
        </a:xfrm>
      </p:grpSpPr>
      <p:sp>
        <p:nvSpPr>
          <p:cNvPr id="503" name="Google Shape;503;p52"/>
          <p:cNvSpPr txBox="1"/>
          <p:nvPr/>
        </p:nvSpPr>
        <p:spPr>
          <a:xfrm>
            <a:off x="609599" y="1828800"/>
            <a:ext cx="9982201" cy="160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600">
                <a:solidFill>
                  <a:schemeClr val="dk1"/>
                </a:solidFill>
                <a:latin typeface="Arial"/>
                <a:ea typeface="Arial"/>
                <a:cs typeface="Arial"/>
                <a:sym typeface="Arial"/>
              </a:rPr>
              <a:t>Torch.JIT to capture and optimize PyTorch code</a:t>
            </a:r>
            <a:endParaRPr/>
          </a:p>
        </p:txBody>
      </p:sp>
      <p:sp>
        <p:nvSpPr>
          <p:cNvPr id="504" name="Google Shape;504;p52"/>
          <p:cNvSpPr txBox="1"/>
          <p:nvPr/>
        </p:nvSpPr>
        <p:spPr>
          <a:xfrm>
            <a:off x="609600" y="1409700"/>
            <a:ext cx="5486400" cy="53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500">
                <a:solidFill>
                  <a:schemeClr val="accent1"/>
                </a:solidFill>
                <a:latin typeface="Arial"/>
                <a:ea typeface="Arial"/>
                <a:cs typeface="Arial"/>
                <a:sym typeface="Arial"/>
              </a:rPr>
              <a:t> </a:t>
            </a:r>
            <a:endParaRPr/>
          </a:p>
        </p:txBody>
      </p:sp>
      <p:sp>
        <p:nvSpPr>
          <p:cNvPr id="505" name="Google Shape;505;p52"/>
          <p:cNvSpPr txBox="1"/>
          <p:nvPr/>
        </p:nvSpPr>
        <p:spPr>
          <a:xfrm>
            <a:off x="609600" y="2876550"/>
            <a:ext cx="2926080" cy="352425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chemeClr val="lt2"/>
                </a:solidFill>
                <a:latin typeface="Arial"/>
                <a:ea typeface="Arial"/>
                <a:cs typeface="Arial"/>
                <a:sym typeface="Arial"/>
              </a:rPr>
              <a:t>EXPERIMENT</a:t>
            </a:r>
            <a:endParaRPr/>
          </a:p>
          <a:p>
            <a:pPr indent="0" lvl="0" marL="0" marR="0" rtl="0" algn="l">
              <a:spcBef>
                <a:spcPts val="0"/>
              </a:spcBef>
              <a:spcAft>
                <a:spcPts val="0"/>
              </a:spcAft>
              <a:buNone/>
            </a:pPr>
            <a:r>
              <a:t/>
            </a:r>
            <a:endParaRPr sz="1600">
              <a:solidFill>
                <a:schemeClr val="accent1"/>
              </a:solidFill>
              <a:latin typeface="Arial"/>
              <a:ea typeface="Arial"/>
              <a:cs typeface="Arial"/>
              <a:sym typeface="Arial"/>
            </a:endParaRPr>
          </a:p>
          <a:p>
            <a:pPr indent="0" lvl="0" marL="0" marR="0" rtl="0" algn="l">
              <a:spcBef>
                <a:spcPts val="0"/>
              </a:spcBef>
              <a:spcAft>
                <a:spcPts val="0"/>
              </a:spcAft>
              <a:buNone/>
            </a:pPr>
            <a:r>
              <a:t/>
            </a:r>
            <a:endParaRPr sz="1600">
              <a:solidFill>
                <a:schemeClr val="accent1"/>
              </a:solidFill>
              <a:latin typeface="Arial"/>
              <a:ea typeface="Arial"/>
              <a:cs typeface="Arial"/>
              <a:sym typeface="Arial"/>
            </a:endParaRPr>
          </a:p>
          <a:p>
            <a:pPr indent="0" lvl="0" marL="0" marR="0" rtl="0" algn="l">
              <a:spcBef>
                <a:spcPts val="0"/>
              </a:spcBef>
              <a:spcAft>
                <a:spcPts val="0"/>
              </a:spcAft>
              <a:buNone/>
            </a:pPr>
            <a:r>
              <a:t/>
            </a:r>
            <a:endParaRPr sz="1600">
              <a:solidFill>
                <a:schemeClr val="accent1"/>
              </a:solidFill>
              <a:latin typeface="Arial"/>
              <a:ea typeface="Arial"/>
              <a:cs typeface="Arial"/>
              <a:sym typeface="Arial"/>
            </a:endParaRPr>
          </a:p>
          <a:p>
            <a:pPr indent="0" lvl="0" marL="0" marR="0" rtl="0" algn="l">
              <a:spcBef>
                <a:spcPts val="0"/>
              </a:spcBef>
              <a:spcAft>
                <a:spcPts val="0"/>
              </a:spcAft>
              <a:buNone/>
            </a:pPr>
            <a:r>
              <a:t/>
            </a:r>
            <a:endParaRPr sz="1600">
              <a:solidFill>
                <a:schemeClr val="accent1"/>
              </a:solidFill>
              <a:latin typeface="Arial"/>
              <a:ea typeface="Arial"/>
              <a:cs typeface="Arial"/>
              <a:sym typeface="Arial"/>
            </a:endParaRPr>
          </a:p>
          <a:p>
            <a:pPr indent="0" lvl="0" marL="0" marR="0" rtl="0" algn="l">
              <a:spcBef>
                <a:spcPts val="0"/>
              </a:spcBef>
              <a:spcAft>
                <a:spcPts val="0"/>
              </a:spcAft>
              <a:buNone/>
            </a:pPr>
            <a:r>
              <a:t/>
            </a:r>
            <a:endParaRPr sz="1600">
              <a:solidFill>
                <a:schemeClr val="accent1"/>
              </a:solidFill>
              <a:latin typeface="Arial"/>
              <a:ea typeface="Arial"/>
              <a:cs typeface="Arial"/>
              <a:sym typeface="Arial"/>
            </a:endParaRPr>
          </a:p>
          <a:p>
            <a:pPr indent="0" lvl="0" marL="0" marR="0" rtl="0" algn="l">
              <a:spcBef>
                <a:spcPts val="0"/>
              </a:spcBef>
              <a:spcAft>
                <a:spcPts val="0"/>
              </a:spcAft>
              <a:buNone/>
            </a:pPr>
            <a:br>
              <a:rPr lang="en-US" sz="1600">
                <a:solidFill>
                  <a:schemeClr val="lt2"/>
                </a:solidFill>
                <a:latin typeface="Arial"/>
                <a:ea typeface="Arial"/>
                <a:cs typeface="Arial"/>
                <a:sym typeface="Arial"/>
              </a:rPr>
            </a:br>
            <a:endParaRPr sz="1600">
              <a:solidFill>
                <a:schemeClr val="lt2"/>
              </a:solidFill>
              <a:latin typeface="Arial"/>
              <a:ea typeface="Arial"/>
              <a:cs typeface="Arial"/>
              <a:sym typeface="Arial"/>
            </a:endParaRPr>
          </a:p>
          <a:p>
            <a:pPr indent="0" lvl="0" marL="0" marR="0" rtl="0" algn="l">
              <a:spcBef>
                <a:spcPts val="0"/>
              </a:spcBef>
              <a:spcAft>
                <a:spcPts val="0"/>
              </a:spcAft>
              <a:buNone/>
            </a:pPr>
            <a:br>
              <a:rPr lang="en-US" sz="1600">
                <a:solidFill>
                  <a:schemeClr val="lt2"/>
                </a:solidFill>
                <a:latin typeface="Arial"/>
                <a:ea typeface="Arial"/>
                <a:cs typeface="Arial"/>
                <a:sym typeface="Arial"/>
              </a:rPr>
            </a:br>
            <a:r>
              <a:rPr lang="en-US" sz="1600">
                <a:solidFill>
                  <a:schemeClr val="lt2"/>
                </a:solidFill>
                <a:latin typeface="Arial"/>
                <a:ea typeface="Arial"/>
                <a:cs typeface="Arial"/>
                <a:sym typeface="Arial"/>
              </a:rPr>
              <a:t>Full flexibility of PyTorch</a:t>
            </a:r>
            <a:endParaRPr sz="1600">
              <a:solidFill>
                <a:schemeClr val="lt2"/>
              </a:solidFill>
              <a:latin typeface="Arial"/>
              <a:ea typeface="Arial"/>
              <a:cs typeface="Arial"/>
              <a:sym typeface="Arial"/>
            </a:endParaRPr>
          </a:p>
        </p:txBody>
      </p:sp>
      <p:sp>
        <p:nvSpPr>
          <p:cNvPr id="506" name="Google Shape;506;p52"/>
          <p:cNvSpPr txBox="1"/>
          <p:nvPr/>
        </p:nvSpPr>
        <p:spPr>
          <a:xfrm>
            <a:off x="4263452" y="2876550"/>
            <a:ext cx="3432747" cy="352425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chemeClr val="dk2"/>
                </a:solidFill>
                <a:latin typeface="Arial"/>
                <a:ea typeface="Arial"/>
                <a:cs typeface="Arial"/>
                <a:sym typeface="Arial"/>
              </a:rPr>
              <a:t>EXTRACT TorchScript</a:t>
            </a:r>
            <a:br>
              <a:rPr lang="en-US" sz="1600">
                <a:solidFill>
                  <a:schemeClr val="lt2"/>
                </a:solidFill>
                <a:latin typeface="Arial"/>
                <a:ea typeface="Arial"/>
                <a:cs typeface="Arial"/>
                <a:sym typeface="Arial"/>
              </a:rPr>
            </a:b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br>
              <a:rPr lang="en-US" sz="1600">
                <a:solidFill>
                  <a:schemeClr val="lt2"/>
                </a:solidFill>
                <a:latin typeface="Arial"/>
                <a:ea typeface="Arial"/>
                <a:cs typeface="Arial"/>
                <a:sym typeface="Arial"/>
              </a:rPr>
            </a:br>
            <a:endParaRPr sz="1600">
              <a:solidFill>
                <a:schemeClr val="lt2"/>
              </a:solidFill>
              <a:latin typeface="Arial"/>
              <a:ea typeface="Arial"/>
              <a:cs typeface="Arial"/>
              <a:sym typeface="Arial"/>
            </a:endParaRPr>
          </a:p>
          <a:p>
            <a:pPr indent="0" lvl="0" marL="0" marR="0" rtl="0" algn="l">
              <a:spcBef>
                <a:spcPts val="0"/>
              </a:spcBef>
              <a:spcAft>
                <a:spcPts val="0"/>
              </a:spcAft>
              <a:buNone/>
            </a:pPr>
            <a:r>
              <a:rPr lang="en-US" sz="1600">
                <a:solidFill>
                  <a:schemeClr val="lt2"/>
                </a:solidFill>
                <a:latin typeface="Arial"/>
                <a:ea typeface="Arial"/>
                <a:cs typeface="Arial"/>
                <a:sym typeface="Arial"/>
              </a:rPr>
              <a:t>Torch.JIT to extract </a:t>
            </a:r>
            <a:r>
              <a:rPr b="1" lang="en-US" sz="1600" u="sng">
                <a:solidFill>
                  <a:schemeClr val="lt2"/>
                </a:solidFill>
                <a:latin typeface="Arial"/>
                <a:ea typeface="Arial"/>
                <a:cs typeface="Arial"/>
                <a:sym typeface="Arial"/>
              </a:rPr>
              <a:t>parts</a:t>
            </a:r>
            <a:r>
              <a:rPr lang="en-US" sz="1600">
                <a:solidFill>
                  <a:schemeClr val="lt2"/>
                </a:solidFill>
                <a:latin typeface="Arial"/>
                <a:ea typeface="Arial"/>
                <a:cs typeface="Arial"/>
                <a:sym typeface="Arial"/>
              </a:rPr>
              <a:t> of compute</a:t>
            </a:r>
            <a:endParaRPr/>
          </a:p>
        </p:txBody>
      </p:sp>
      <p:sp>
        <p:nvSpPr>
          <p:cNvPr id="507" name="Google Shape;507;p52"/>
          <p:cNvSpPr txBox="1"/>
          <p:nvPr/>
        </p:nvSpPr>
        <p:spPr>
          <a:xfrm>
            <a:off x="8298304" y="2876550"/>
            <a:ext cx="3817496" cy="352425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chemeClr val="accent1"/>
                </a:solidFill>
                <a:latin typeface="Arial"/>
                <a:ea typeface="Arial"/>
                <a:cs typeface="Arial"/>
                <a:sym typeface="Arial"/>
              </a:rPr>
              <a:t>OPTIMIZE &amp; DEPLOY</a:t>
            </a:r>
            <a:br>
              <a:rPr lang="en-US" sz="1600">
                <a:solidFill>
                  <a:schemeClr val="lt2"/>
                </a:solidFill>
                <a:latin typeface="Arial"/>
                <a:ea typeface="Arial"/>
                <a:cs typeface="Arial"/>
                <a:sym typeface="Arial"/>
              </a:rPr>
            </a:b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br>
              <a:rPr lang="en-US" sz="1600">
                <a:solidFill>
                  <a:schemeClr val="lt2"/>
                </a:solidFill>
                <a:latin typeface="Arial"/>
                <a:ea typeface="Arial"/>
                <a:cs typeface="Arial"/>
                <a:sym typeface="Arial"/>
              </a:rPr>
            </a:br>
            <a:endParaRPr sz="1600">
              <a:solidFill>
                <a:schemeClr val="lt2"/>
              </a:solidFill>
              <a:latin typeface="Arial"/>
              <a:ea typeface="Arial"/>
              <a:cs typeface="Arial"/>
              <a:sym typeface="Arial"/>
            </a:endParaRPr>
          </a:p>
          <a:p>
            <a:pPr indent="0" lvl="0" marL="0" marR="0" rtl="0" algn="l">
              <a:spcBef>
                <a:spcPts val="0"/>
              </a:spcBef>
              <a:spcAft>
                <a:spcPts val="0"/>
              </a:spcAft>
              <a:buNone/>
            </a:pPr>
            <a:r>
              <a:rPr lang="en-US" sz="1600">
                <a:solidFill>
                  <a:schemeClr val="lt2"/>
                </a:solidFill>
                <a:latin typeface="Arial"/>
                <a:ea typeface="Arial"/>
                <a:cs typeface="Arial"/>
                <a:sym typeface="Arial"/>
              </a:rPr>
              <a:t>Whole program optimizations</a:t>
            </a:r>
            <a:endParaRPr/>
          </a:p>
          <a:p>
            <a:pPr indent="0" lvl="0" marL="0" marR="0" rtl="0" algn="l">
              <a:spcBef>
                <a:spcPts val="0"/>
              </a:spcBef>
              <a:spcAft>
                <a:spcPts val="0"/>
              </a:spcAft>
              <a:buNone/>
            </a:pPr>
            <a:r>
              <a:rPr lang="en-US" sz="1600">
                <a:solidFill>
                  <a:schemeClr val="lt2"/>
                </a:solidFill>
                <a:latin typeface="Arial"/>
                <a:ea typeface="Arial"/>
                <a:cs typeface="Arial"/>
                <a:sym typeface="Arial"/>
              </a:rPr>
              <a:t>Deploy without Python</a:t>
            </a:r>
            <a:endParaRPr/>
          </a:p>
        </p:txBody>
      </p:sp>
      <p:pic>
        <p:nvPicPr>
          <p:cNvPr id="508" name="Google Shape;508;p52"/>
          <p:cNvPicPr preferRelativeResize="0"/>
          <p:nvPr/>
        </p:nvPicPr>
        <p:blipFill rotWithShape="1">
          <a:blip r:embed="rId3">
            <a:alphaModFix/>
          </a:blip>
          <a:srcRect b="0" l="0" r="0" t="0"/>
          <a:stretch/>
        </p:blipFill>
        <p:spPr>
          <a:xfrm>
            <a:off x="8229600" y="3793957"/>
            <a:ext cx="914400" cy="930443"/>
          </a:xfrm>
          <a:prstGeom prst="rect">
            <a:avLst/>
          </a:prstGeom>
          <a:noFill/>
          <a:ln>
            <a:noFill/>
          </a:ln>
        </p:spPr>
      </p:pic>
      <p:pic>
        <p:nvPicPr>
          <p:cNvPr id="509" name="Google Shape;509;p52"/>
          <p:cNvPicPr preferRelativeResize="0"/>
          <p:nvPr/>
        </p:nvPicPr>
        <p:blipFill rotWithShape="1">
          <a:blip r:embed="rId4">
            <a:alphaModFix/>
          </a:blip>
          <a:srcRect b="0" l="0" r="0" t="0"/>
          <a:stretch/>
        </p:blipFill>
        <p:spPr>
          <a:xfrm>
            <a:off x="575725" y="3766253"/>
            <a:ext cx="1481675" cy="927970"/>
          </a:xfrm>
          <a:prstGeom prst="rect">
            <a:avLst/>
          </a:prstGeom>
          <a:noFill/>
          <a:ln>
            <a:noFill/>
          </a:ln>
        </p:spPr>
      </p:pic>
      <p:pic>
        <p:nvPicPr>
          <p:cNvPr id="510" name="Google Shape;510;p52"/>
          <p:cNvPicPr preferRelativeResize="0"/>
          <p:nvPr/>
        </p:nvPicPr>
        <p:blipFill rotWithShape="1">
          <a:blip r:embed="rId5">
            <a:alphaModFix/>
          </a:blip>
          <a:srcRect b="0" l="0" r="0" t="0"/>
          <a:stretch/>
        </p:blipFill>
        <p:spPr>
          <a:xfrm>
            <a:off x="4267200" y="3554554"/>
            <a:ext cx="990600" cy="110156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5" name="Shape 515"/>
        <p:cNvGrpSpPr/>
        <p:nvPr/>
      </p:nvGrpSpPr>
      <p:grpSpPr>
        <a:xfrm>
          <a:off x="0" y="0"/>
          <a:ext cx="0" cy="0"/>
          <a:chOff x="0" y="0"/>
          <a:chExt cx="0" cy="0"/>
        </a:xfrm>
      </p:grpSpPr>
      <p:sp>
        <p:nvSpPr>
          <p:cNvPr id="516" name="Google Shape;516;p53"/>
          <p:cNvSpPr txBox="1"/>
          <p:nvPr/>
        </p:nvSpPr>
        <p:spPr>
          <a:xfrm>
            <a:off x="609600" y="1801368"/>
            <a:ext cx="5486400" cy="3608832"/>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4200"/>
              <a:buFont typeface="Arial"/>
              <a:buNone/>
            </a:pPr>
            <a:r>
              <a:rPr b="0" i="0" lang="en-US" sz="4200" u="none" cap="none" strike="noStrike">
                <a:solidFill>
                  <a:srgbClr val="FFFFFF"/>
                </a:solidFill>
                <a:latin typeface="Arial"/>
                <a:ea typeface="Arial"/>
                <a:cs typeface="Arial"/>
                <a:sym typeface="Arial"/>
              </a:rPr>
              <a:t>HYBRID </a:t>
            </a:r>
            <a:endParaRPr/>
          </a:p>
          <a:p>
            <a:pPr indent="0" lvl="0" marL="0" marR="0" rtl="0" algn="l">
              <a:lnSpc>
                <a:spcPct val="100000"/>
              </a:lnSpc>
              <a:spcBef>
                <a:spcPts val="0"/>
              </a:spcBef>
              <a:spcAft>
                <a:spcPts val="0"/>
              </a:spcAft>
              <a:buClr>
                <a:srgbClr val="FFFFFF"/>
              </a:buClr>
              <a:buSzPts val="4200"/>
              <a:buFont typeface="Arial"/>
              <a:buNone/>
            </a:pPr>
            <a:r>
              <a:rPr b="0" i="0" lang="en-US" sz="4200" u="none" cap="none" strike="noStrike">
                <a:solidFill>
                  <a:srgbClr val="FFFFFF"/>
                </a:solidFill>
                <a:latin typeface="Arial"/>
                <a:ea typeface="Arial"/>
                <a:cs typeface="Arial"/>
                <a:sym typeface="Arial"/>
              </a:rPr>
              <a:t>FRONTEND</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0" name="Shape 520"/>
        <p:cNvGrpSpPr/>
        <p:nvPr/>
      </p:nvGrpSpPr>
      <p:grpSpPr>
        <a:xfrm>
          <a:off x="0" y="0"/>
          <a:ext cx="0" cy="0"/>
          <a:chOff x="0" y="0"/>
          <a:chExt cx="0" cy="0"/>
        </a:xfrm>
      </p:grpSpPr>
      <p:sp>
        <p:nvSpPr>
          <p:cNvPr id="521" name="Google Shape;521;p54"/>
          <p:cNvSpPr txBox="1"/>
          <p:nvPr/>
        </p:nvSpPr>
        <p:spPr>
          <a:xfrm>
            <a:off x="2209800" y="6096000"/>
            <a:ext cx="1828800" cy="381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777777"/>
              </a:buClr>
              <a:buSzPts val="2400"/>
              <a:buFont typeface="Arial"/>
              <a:buNone/>
            </a:pPr>
            <a:r>
              <a:rPr b="0" i="0" lang="en-US" sz="2400" u="none" cap="none" strike="noStrike">
                <a:solidFill>
                  <a:srgbClr val="777777"/>
                </a:solidFill>
                <a:latin typeface="Arial"/>
                <a:ea typeface="Arial"/>
                <a:cs typeface="Arial"/>
                <a:sym typeface="Arial"/>
              </a:rPr>
              <a:t>EAGER</a:t>
            </a:r>
            <a:endParaRPr/>
          </a:p>
        </p:txBody>
      </p:sp>
      <p:sp>
        <p:nvSpPr>
          <p:cNvPr id="522" name="Google Shape;522;p54"/>
          <p:cNvSpPr txBox="1"/>
          <p:nvPr/>
        </p:nvSpPr>
        <p:spPr>
          <a:xfrm>
            <a:off x="8369300" y="6096000"/>
            <a:ext cx="1828800" cy="381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EE4C2C"/>
              </a:buClr>
              <a:buSzPts val="2400"/>
              <a:buFont typeface="Arial"/>
              <a:buNone/>
            </a:pPr>
            <a:r>
              <a:rPr b="0" i="0" lang="en-US" sz="2400" u="none" cap="none" strike="noStrike">
                <a:solidFill>
                  <a:srgbClr val="EE4C2C"/>
                </a:solidFill>
                <a:latin typeface="Arial"/>
                <a:ea typeface="Arial"/>
                <a:cs typeface="Arial"/>
                <a:sym typeface="Arial"/>
              </a:rPr>
              <a:t>STATIC</a:t>
            </a:r>
            <a:endParaRPr/>
          </a:p>
        </p:txBody>
      </p:sp>
      <p:sp>
        <p:nvSpPr>
          <p:cNvPr id="523" name="Google Shape;523;p54"/>
          <p:cNvSpPr/>
          <p:nvPr/>
        </p:nvSpPr>
        <p:spPr>
          <a:xfrm>
            <a:off x="1828800" y="1219200"/>
            <a:ext cx="2590800" cy="440120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88E95"/>
              </a:buClr>
              <a:buSzPts val="1400"/>
              <a:buFont typeface="Courier New"/>
              <a:buNone/>
            </a:pPr>
            <a:r>
              <a:rPr b="0" i="0" lang="en-US" sz="1400" u="none" cap="none" strike="noStrike">
                <a:solidFill>
                  <a:srgbClr val="788E95"/>
                </a:solidFill>
                <a:latin typeface="Courier New"/>
                <a:ea typeface="Courier New"/>
                <a:cs typeface="Courier New"/>
                <a:sym typeface="Courier New"/>
              </a:rPr>
              <a:t>Matrix a</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6A8188"/>
                </a:solidFill>
                <a:latin typeface="Courier New"/>
                <a:ea typeface="Courier New"/>
                <a:cs typeface="Courier New"/>
                <a:sym typeface="Courier New"/>
              </a:rPr>
              <a:t>= ...;</a:t>
            </a:r>
            <a:endParaRPr b="0" i="0" sz="1400" u="none" cap="none" strike="noStrike">
              <a:solidFill>
                <a:srgbClr val="788E95"/>
              </a:solidFill>
              <a:latin typeface="Courier New"/>
              <a:ea typeface="Courier New"/>
              <a:cs typeface="Courier New"/>
              <a:sym typeface="Courier New"/>
            </a:endParaRPr>
          </a:p>
          <a:p>
            <a:pPr indent="0" lvl="0" marL="0" marR="0" rtl="0" algn="l">
              <a:lnSpc>
                <a:spcPct val="100000"/>
              </a:lnSpc>
              <a:spcBef>
                <a:spcPts val="0"/>
              </a:spcBef>
              <a:spcAft>
                <a:spcPts val="0"/>
              </a:spcAft>
              <a:buClr>
                <a:srgbClr val="788E95"/>
              </a:buClr>
              <a:buSzPts val="1400"/>
              <a:buFont typeface="Courier New"/>
              <a:buNone/>
            </a:pPr>
            <a:r>
              <a:rPr b="0" i="0" lang="en-US" sz="1400" u="none" cap="none" strike="noStrike">
                <a:solidFill>
                  <a:srgbClr val="788E95"/>
                </a:solidFill>
                <a:latin typeface="Courier New"/>
                <a:ea typeface="Courier New"/>
                <a:cs typeface="Courier New"/>
                <a:sym typeface="Courier New"/>
              </a:rPr>
              <a:t>Matrix b</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6A8188"/>
                </a:solidFill>
                <a:latin typeface="Courier New"/>
                <a:ea typeface="Courier New"/>
                <a:cs typeface="Courier New"/>
                <a:sym typeface="Courier New"/>
              </a:rPr>
              <a:t>= ...;</a:t>
            </a:r>
            <a:endParaRPr b="0" i="0" sz="1400" u="none" cap="none" strike="noStrike">
              <a:solidFill>
                <a:srgbClr val="788E95"/>
              </a:solidFill>
              <a:latin typeface="Courier New"/>
              <a:ea typeface="Courier New"/>
              <a:cs typeface="Courier New"/>
              <a:sym typeface="Courier New"/>
            </a:endParaRPr>
          </a:p>
          <a:p>
            <a:pPr indent="0" lvl="0" marL="0" marR="0" rtl="0" algn="l">
              <a:lnSpc>
                <a:spcPct val="100000"/>
              </a:lnSpc>
              <a:spcBef>
                <a:spcPts val="0"/>
              </a:spcBef>
              <a:spcAft>
                <a:spcPts val="0"/>
              </a:spcAft>
              <a:buClr>
                <a:srgbClr val="788E95"/>
              </a:buClr>
              <a:buSzPts val="1400"/>
              <a:buFont typeface="Courier New"/>
              <a:buNone/>
            </a:pPr>
            <a:r>
              <a:rPr b="0" i="0" lang="en-US" sz="1400" u="none" cap="none" strike="noStrike">
                <a:solidFill>
                  <a:srgbClr val="788E95"/>
                </a:solidFill>
                <a:latin typeface="Courier New"/>
                <a:ea typeface="Courier New"/>
                <a:cs typeface="Courier New"/>
                <a:sym typeface="Courier New"/>
              </a:rPr>
              <a:t>Matrix c</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6A8188"/>
                </a:solidFill>
                <a:latin typeface="Courier New"/>
                <a:ea typeface="Courier New"/>
                <a:cs typeface="Courier New"/>
                <a:sym typeface="Courier New"/>
              </a:rPr>
              <a:t>= ...;</a:t>
            </a:r>
            <a:endParaRPr b="0" i="0" sz="1400" u="none" cap="none" strike="noStrike">
              <a:solidFill>
                <a:srgbClr val="788E95"/>
              </a:solidFill>
              <a:latin typeface="Courier New"/>
              <a:ea typeface="Courier New"/>
              <a:cs typeface="Courier New"/>
              <a:sym typeface="Courier New"/>
            </a:endParaRPr>
          </a:p>
          <a:p>
            <a:pPr indent="0" lvl="0" marL="0" marR="0" rtl="0" algn="l">
              <a:lnSpc>
                <a:spcPct val="100000"/>
              </a:lnSpc>
              <a:spcBef>
                <a:spcPts val="0"/>
              </a:spcBef>
              <a:spcAft>
                <a:spcPts val="0"/>
              </a:spcAft>
              <a:buClr>
                <a:srgbClr val="788E95"/>
              </a:buClr>
              <a:buSzPts val="1400"/>
              <a:buFont typeface="Courier New"/>
              <a:buNone/>
            </a:pPr>
            <a:r>
              <a:rPr b="0" i="0" lang="en-US" sz="1400" u="none" cap="none" strike="noStrike">
                <a:solidFill>
                  <a:srgbClr val="788E95"/>
                </a:solidFill>
                <a:latin typeface="Courier New"/>
                <a:ea typeface="Courier New"/>
                <a:cs typeface="Courier New"/>
                <a:sym typeface="Courier New"/>
              </a:rPr>
              <a:t>scalar s</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6A8188"/>
                </a:solidFill>
                <a:latin typeface="Courier New"/>
                <a:ea typeface="Courier New"/>
                <a:cs typeface="Courier New"/>
                <a:sym typeface="Courier New"/>
              </a:rPr>
              <a:t>=</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E5493D"/>
                </a:solidFill>
                <a:latin typeface="Courier New"/>
                <a:ea typeface="Courier New"/>
                <a:cs typeface="Courier New"/>
                <a:sym typeface="Courier New"/>
              </a:rPr>
              <a:t>7</a:t>
            </a:r>
            <a:r>
              <a:rPr b="0" i="0" lang="en-US" sz="1400" u="none" cap="none" strike="noStrike">
                <a:solidFill>
                  <a:srgbClr val="6A8188"/>
                </a:solidFill>
                <a:latin typeface="Courier New"/>
                <a:ea typeface="Courier New"/>
                <a:cs typeface="Courier New"/>
                <a:sym typeface="Courier New"/>
              </a:rPr>
              <a:t>;</a:t>
            </a:r>
            <a:endParaRPr b="0" i="0" sz="1400" u="none" cap="none" strike="noStrike">
              <a:solidFill>
                <a:srgbClr val="788E95"/>
              </a:solidFill>
              <a:latin typeface="Courier New"/>
              <a:ea typeface="Courier New"/>
              <a:cs typeface="Courier New"/>
              <a:sym typeface="Courier New"/>
            </a:endParaRPr>
          </a:p>
          <a:p>
            <a:pPr indent="0" lvl="0" marL="0" marR="0" rtl="0" algn="l">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Courier New"/>
              <a:ea typeface="Courier New"/>
              <a:cs typeface="Courier New"/>
              <a:sym typeface="Courier New"/>
            </a:endParaRPr>
          </a:p>
          <a:p>
            <a:pPr indent="0" lvl="0" marL="0" marR="0" rtl="0" algn="l">
              <a:lnSpc>
                <a:spcPct val="100000"/>
              </a:lnSpc>
              <a:spcBef>
                <a:spcPts val="0"/>
              </a:spcBef>
              <a:spcAft>
                <a:spcPts val="0"/>
              </a:spcAft>
              <a:buClr>
                <a:srgbClr val="788E95"/>
              </a:buClr>
              <a:buSzPts val="1400"/>
              <a:buFont typeface="Courier New"/>
              <a:buNone/>
            </a:pPr>
            <a:r>
              <a:rPr b="0" i="0" lang="en-US" sz="1400" u="none" cap="none" strike="noStrike">
                <a:solidFill>
                  <a:srgbClr val="788E95"/>
                </a:solidFill>
                <a:latin typeface="Courier New"/>
                <a:ea typeface="Courier New"/>
                <a:cs typeface="Courier New"/>
                <a:sym typeface="Courier New"/>
              </a:rPr>
              <a:t>d</a:t>
            </a:r>
            <a:r>
              <a:rPr b="0" i="0" lang="en-US" sz="1400" u="none" cap="none" strike="noStrike">
                <a:solidFill>
                  <a:srgbClr val="FFFFFF"/>
                </a:solidFill>
                <a:latin typeface="Courier New"/>
                <a:ea typeface="Courier New"/>
                <a:cs typeface="Courier New"/>
                <a:sym typeface="Courier New"/>
              </a:rPr>
              <a:t> </a:t>
            </a:r>
            <a:r>
              <a:rPr b="0" i="0" lang="en-US" sz="1400" u="none" cap="none" strike="noStrike">
                <a:solidFill>
                  <a:srgbClr val="6A8188"/>
                </a:solidFill>
                <a:latin typeface="Courier New"/>
                <a:ea typeface="Courier New"/>
                <a:cs typeface="Courier New"/>
                <a:sym typeface="Courier New"/>
              </a:rPr>
              <a:t>=</a:t>
            </a:r>
            <a:r>
              <a:rPr b="0" i="0" lang="en-US" sz="1400" u="none" cap="none" strike="noStrike">
                <a:solidFill>
                  <a:srgbClr val="FFFFFF"/>
                </a:solidFill>
                <a:latin typeface="Courier New"/>
                <a:ea typeface="Courier New"/>
                <a:cs typeface="Courier New"/>
                <a:sym typeface="Courier New"/>
              </a:rPr>
              <a:t> </a:t>
            </a:r>
            <a:r>
              <a:rPr b="0" i="0" lang="en-US" sz="1400" u="none" cap="none" strike="noStrike">
                <a:solidFill>
                  <a:srgbClr val="788E95"/>
                </a:solidFill>
                <a:latin typeface="Courier New"/>
                <a:ea typeface="Courier New"/>
                <a:cs typeface="Courier New"/>
                <a:sym typeface="Courier New"/>
              </a:rPr>
              <a:t>s</a:t>
            </a:r>
            <a:r>
              <a:rPr b="0" i="0" lang="en-US" sz="1400" u="none" cap="none" strike="noStrike">
                <a:solidFill>
                  <a:srgbClr val="FFFFFF"/>
                </a:solidFill>
                <a:latin typeface="Courier New"/>
                <a:ea typeface="Courier New"/>
                <a:cs typeface="Courier New"/>
                <a:sym typeface="Courier New"/>
              </a:rPr>
              <a:t> </a:t>
            </a:r>
            <a:r>
              <a:rPr b="0" i="0" lang="en-US" sz="1400" u="none" cap="none" strike="noStrike">
                <a:solidFill>
                  <a:srgbClr val="6A8188"/>
                </a:solidFill>
                <a:latin typeface="Courier New"/>
                <a:ea typeface="Courier New"/>
                <a:cs typeface="Courier New"/>
                <a:sym typeface="Courier New"/>
              </a:rPr>
              <a:t>*</a:t>
            </a:r>
            <a:r>
              <a:rPr b="0" i="0" lang="en-US" sz="1400" u="none" cap="none" strike="noStrike">
                <a:solidFill>
                  <a:srgbClr val="FFFFFF"/>
                </a:solidFill>
                <a:latin typeface="Courier New"/>
                <a:ea typeface="Courier New"/>
                <a:cs typeface="Courier New"/>
                <a:sym typeface="Courier New"/>
              </a:rPr>
              <a:t> </a:t>
            </a:r>
            <a:r>
              <a:rPr b="0" i="0" lang="en-US" sz="1400" u="none" cap="none" strike="noStrike">
                <a:solidFill>
                  <a:srgbClr val="788E95"/>
                </a:solidFill>
                <a:latin typeface="Courier New"/>
                <a:ea typeface="Courier New"/>
                <a:cs typeface="Courier New"/>
                <a:sym typeface="Courier New"/>
              </a:rPr>
              <a:t>a</a:t>
            </a:r>
            <a:r>
              <a:rPr b="0" i="0" lang="en-US" sz="1400" u="none" cap="none" strike="noStrike">
                <a:solidFill>
                  <a:srgbClr val="FFFFFF"/>
                </a:solidFill>
                <a:latin typeface="Courier New"/>
                <a:ea typeface="Courier New"/>
                <a:cs typeface="Courier New"/>
                <a:sym typeface="Courier New"/>
              </a:rPr>
              <a:t> </a:t>
            </a:r>
            <a:r>
              <a:rPr b="0" i="0" lang="en-US" sz="1400" u="none" cap="none" strike="noStrike">
                <a:solidFill>
                  <a:srgbClr val="6A8188"/>
                </a:solidFill>
                <a:latin typeface="Courier New"/>
                <a:ea typeface="Courier New"/>
                <a:cs typeface="Courier New"/>
                <a:sym typeface="Courier New"/>
              </a:rPr>
              <a:t>+</a:t>
            </a:r>
            <a:r>
              <a:rPr b="0" i="0" lang="en-US" sz="1400" u="none" cap="none" strike="noStrike">
                <a:solidFill>
                  <a:srgbClr val="FFFFFF"/>
                </a:solidFill>
                <a:latin typeface="Courier New"/>
                <a:ea typeface="Courier New"/>
                <a:cs typeface="Courier New"/>
                <a:sym typeface="Courier New"/>
              </a:rPr>
              <a:t> </a:t>
            </a:r>
            <a:r>
              <a:rPr b="0" i="0" lang="en-US" sz="1400" u="none" cap="none" strike="noStrike">
                <a:solidFill>
                  <a:srgbClr val="788E95"/>
                </a:solidFill>
                <a:latin typeface="Courier New"/>
                <a:ea typeface="Courier New"/>
                <a:cs typeface="Courier New"/>
                <a:sym typeface="Courier New"/>
              </a:rPr>
              <a:t>b</a:t>
            </a:r>
            <a:r>
              <a:rPr b="0" i="0" lang="en-US" sz="1400" u="none" cap="none" strike="noStrike">
                <a:solidFill>
                  <a:srgbClr val="6A8188"/>
                </a:solidFill>
                <a:latin typeface="Courier New"/>
                <a:ea typeface="Courier New"/>
                <a:cs typeface="Courier New"/>
                <a:sym typeface="Courier New"/>
              </a:rPr>
              <a:t>;</a:t>
            </a:r>
            <a:endParaRPr b="0" i="0" sz="1400" u="none" cap="none" strike="noStrike">
              <a:solidFill>
                <a:srgbClr val="FFFFFF"/>
              </a:solidFill>
              <a:latin typeface="Courier New"/>
              <a:ea typeface="Courier New"/>
              <a:cs typeface="Courier New"/>
              <a:sym typeface="Courier New"/>
            </a:endParaRPr>
          </a:p>
          <a:p>
            <a:pPr indent="0" lvl="0" marL="0" marR="0" rtl="0" algn="l">
              <a:lnSpc>
                <a:spcPct val="100000"/>
              </a:lnSpc>
              <a:spcBef>
                <a:spcPts val="0"/>
              </a:spcBef>
              <a:spcAft>
                <a:spcPts val="0"/>
              </a:spcAft>
              <a:buClr>
                <a:srgbClr val="788E95"/>
              </a:buClr>
              <a:buSzPts val="1400"/>
              <a:buFont typeface="Courier New"/>
              <a:buNone/>
            </a:pPr>
            <a:r>
              <a:rPr b="0" i="0" lang="en-US" sz="1400" u="none" cap="none" strike="noStrike">
                <a:solidFill>
                  <a:srgbClr val="788E95"/>
                </a:solidFill>
                <a:latin typeface="Courier New"/>
                <a:ea typeface="Courier New"/>
                <a:cs typeface="Courier New"/>
                <a:sym typeface="Courier New"/>
              </a:rPr>
              <a:t>e</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6A8188"/>
                </a:solidFill>
                <a:latin typeface="Courier New"/>
                <a:ea typeface="Courier New"/>
                <a:cs typeface="Courier New"/>
                <a:sym typeface="Courier New"/>
              </a:rPr>
              <a:t>=</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6A8188"/>
                </a:solidFill>
                <a:latin typeface="Courier New"/>
                <a:ea typeface="Courier New"/>
                <a:cs typeface="Courier New"/>
                <a:sym typeface="Courier New"/>
              </a:rPr>
              <a:t>matmul(</a:t>
            </a:r>
            <a:r>
              <a:rPr b="0" i="0" lang="en-US" sz="1400" u="none" cap="none" strike="noStrike">
                <a:solidFill>
                  <a:srgbClr val="788E95"/>
                </a:solidFill>
                <a:latin typeface="Courier New"/>
                <a:ea typeface="Courier New"/>
                <a:cs typeface="Courier New"/>
                <a:sym typeface="Courier New"/>
              </a:rPr>
              <a:t>c</a:t>
            </a:r>
            <a:r>
              <a:rPr b="0" i="0" lang="en-US" sz="1400" u="none" cap="none" strike="noStrike">
                <a:solidFill>
                  <a:srgbClr val="6A8188"/>
                </a:solidFill>
                <a:latin typeface="Courier New"/>
                <a:ea typeface="Courier New"/>
                <a:cs typeface="Courier New"/>
                <a:sym typeface="Courier New"/>
              </a:rPr>
              <a:t>,</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788E95"/>
                </a:solidFill>
                <a:latin typeface="Courier New"/>
                <a:ea typeface="Courier New"/>
                <a:cs typeface="Courier New"/>
                <a:sym typeface="Courier New"/>
              </a:rPr>
              <a:t>d</a:t>
            </a:r>
            <a:r>
              <a:rPr b="0" i="0" lang="en-US" sz="1400" u="none" cap="none" strike="noStrike">
                <a:solidFill>
                  <a:srgbClr val="6A8188"/>
                </a:solidFill>
                <a:latin typeface="Courier New"/>
                <a:ea typeface="Courier New"/>
                <a:cs typeface="Courier New"/>
                <a:sym typeface="Courier New"/>
              </a:rPr>
              <a:t>);</a:t>
            </a:r>
            <a:endParaRPr/>
          </a:p>
          <a:p>
            <a:pPr indent="0" lvl="0" marL="0" marR="0" rtl="0" algn="l">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Courier New"/>
              <a:ea typeface="Courier New"/>
              <a:cs typeface="Courier New"/>
              <a:sym typeface="Courier New"/>
            </a:endParaRPr>
          </a:p>
          <a:p>
            <a:pPr indent="0" lvl="0" marL="0" marR="0" rtl="0" algn="l">
              <a:lnSpc>
                <a:spcPct val="100000"/>
              </a:lnSpc>
              <a:spcBef>
                <a:spcPts val="0"/>
              </a:spcBef>
              <a:spcAft>
                <a:spcPts val="0"/>
              </a:spcAft>
              <a:buClr>
                <a:srgbClr val="D7601B"/>
              </a:buClr>
              <a:buSzPts val="1400"/>
              <a:buFont typeface="Courier New"/>
              <a:buNone/>
            </a:pPr>
            <a:r>
              <a:rPr b="0" i="0" lang="en-US" sz="1400" u="none" cap="none" strike="noStrike">
                <a:solidFill>
                  <a:srgbClr val="D7601B"/>
                </a:solidFill>
                <a:latin typeface="Courier New"/>
                <a:ea typeface="Courier New"/>
                <a:cs typeface="Courier New"/>
                <a:sym typeface="Courier New"/>
              </a:rPr>
              <a:t>if</a:t>
            </a:r>
            <a:r>
              <a:rPr b="0" i="0" lang="en-US" sz="1400" u="none" cap="none" strike="noStrike">
                <a:solidFill>
                  <a:srgbClr val="FFFFFF"/>
                </a:solidFill>
                <a:latin typeface="Courier New"/>
                <a:ea typeface="Courier New"/>
                <a:cs typeface="Courier New"/>
                <a:sym typeface="Courier New"/>
              </a:rPr>
              <a:t> </a:t>
            </a:r>
            <a:r>
              <a:rPr b="0" i="0" lang="en-US" sz="1400" u="none" cap="none" strike="noStrike">
                <a:solidFill>
                  <a:srgbClr val="788E95"/>
                </a:solidFill>
                <a:latin typeface="Courier New"/>
                <a:ea typeface="Courier New"/>
                <a:cs typeface="Courier New"/>
                <a:sym typeface="Courier New"/>
              </a:rPr>
              <a:t>s</a:t>
            </a:r>
            <a:r>
              <a:rPr b="0" i="0" lang="en-US" sz="1400" u="none" cap="none" strike="noStrike">
                <a:solidFill>
                  <a:srgbClr val="FFFFFF"/>
                </a:solidFill>
                <a:latin typeface="Courier New"/>
                <a:ea typeface="Courier New"/>
                <a:cs typeface="Courier New"/>
                <a:sym typeface="Courier New"/>
              </a:rPr>
              <a:t> </a:t>
            </a:r>
            <a:r>
              <a:rPr b="0" i="0" lang="en-US" sz="1400" u="none" cap="none" strike="noStrike">
                <a:solidFill>
                  <a:srgbClr val="6A8188"/>
                </a:solidFill>
                <a:latin typeface="Courier New"/>
                <a:ea typeface="Courier New"/>
                <a:cs typeface="Courier New"/>
                <a:sym typeface="Courier New"/>
              </a:rPr>
              <a:t>&gt;</a:t>
            </a:r>
            <a:r>
              <a:rPr b="0" i="0" lang="en-US" sz="1400" u="none" cap="none" strike="noStrike">
                <a:solidFill>
                  <a:srgbClr val="FFFFFF"/>
                </a:solidFill>
                <a:latin typeface="Courier New"/>
                <a:ea typeface="Courier New"/>
                <a:cs typeface="Courier New"/>
                <a:sym typeface="Courier New"/>
              </a:rPr>
              <a:t> </a:t>
            </a:r>
            <a:r>
              <a:rPr b="0" i="0" lang="en-US" sz="1400" u="none" cap="none" strike="noStrike">
                <a:solidFill>
                  <a:srgbClr val="E5493D"/>
                </a:solidFill>
                <a:latin typeface="Courier New"/>
                <a:ea typeface="Courier New"/>
                <a:cs typeface="Courier New"/>
                <a:sym typeface="Courier New"/>
              </a:rPr>
              <a:t>0</a:t>
            </a:r>
            <a:r>
              <a:rPr b="0" i="0" lang="en-US" sz="1400" u="none" cap="none" strike="noStrike">
                <a:solidFill>
                  <a:srgbClr val="FFFFFF"/>
                </a:solidFill>
                <a:latin typeface="Courier New"/>
                <a:ea typeface="Courier New"/>
                <a:cs typeface="Courier New"/>
                <a:sym typeface="Courier New"/>
              </a:rPr>
              <a:t>  </a:t>
            </a:r>
            <a:r>
              <a:rPr b="0" i="0" lang="en-US" sz="1400" u="none" cap="none" strike="noStrike">
                <a:solidFill>
                  <a:srgbClr val="6A8188"/>
                </a:solidFill>
                <a:latin typeface="Courier New"/>
                <a:ea typeface="Courier New"/>
                <a:cs typeface="Courier New"/>
                <a:sym typeface="Courier New"/>
              </a:rPr>
              <a:t>{</a:t>
            </a:r>
            <a:endParaRPr b="0" i="0" sz="1400" u="none" cap="none" strike="noStrike">
              <a:solidFill>
                <a:srgbClr val="FFFFFF"/>
              </a:solidFill>
              <a:latin typeface="Courier New"/>
              <a:ea typeface="Courier New"/>
              <a:cs typeface="Courier New"/>
              <a:sym typeface="Courier New"/>
            </a:endParaRPr>
          </a:p>
          <a:p>
            <a:pPr indent="0" lvl="0" marL="0" marR="0" rtl="0" algn="l">
              <a:lnSpc>
                <a:spcPct val="100000"/>
              </a:lnSpc>
              <a:spcBef>
                <a:spcPts val="0"/>
              </a:spcBef>
              <a:spcAft>
                <a:spcPts val="0"/>
              </a:spcAft>
              <a:buClr>
                <a:srgbClr val="788E95"/>
              </a:buClr>
              <a:buSzPts val="1400"/>
              <a:buFont typeface="Courier New"/>
              <a:buNone/>
            </a:pPr>
            <a:r>
              <a:rPr b="0" i="0" lang="en-US" sz="1400" u="none" cap="none" strike="noStrike">
                <a:solidFill>
                  <a:srgbClr val="788E95"/>
                </a:solidFill>
                <a:latin typeface="Courier New"/>
                <a:ea typeface="Courier New"/>
                <a:cs typeface="Courier New"/>
                <a:sym typeface="Courier New"/>
              </a:rPr>
              <a:t>    x</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6A8188"/>
                </a:solidFill>
                <a:latin typeface="Courier New"/>
                <a:ea typeface="Courier New"/>
                <a:cs typeface="Courier New"/>
                <a:sym typeface="Courier New"/>
              </a:rPr>
              <a:t>=</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788E95"/>
                </a:solidFill>
                <a:latin typeface="Courier New"/>
                <a:ea typeface="Courier New"/>
                <a:cs typeface="Courier New"/>
                <a:sym typeface="Courier New"/>
              </a:rPr>
              <a:t>d</a:t>
            </a:r>
            <a:r>
              <a:rPr b="0" i="0" lang="en-US" sz="1400" u="none" cap="none" strike="noStrike">
                <a:solidFill>
                  <a:srgbClr val="6A8188"/>
                </a:solidFill>
                <a:latin typeface="Courier New"/>
                <a:ea typeface="Courier New"/>
                <a:cs typeface="Courier New"/>
                <a:sym typeface="Courier New"/>
              </a:rPr>
              <a:t>;</a:t>
            </a:r>
            <a:endParaRPr b="0" i="0" sz="1400" u="none" cap="none" strike="noStrike">
              <a:solidFill>
                <a:srgbClr val="788E95"/>
              </a:solidFill>
              <a:latin typeface="Courier New"/>
              <a:ea typeface="Courier New"/>
              <a:cs typeface="Courier New"/>
              <a:sym typeface="Courier New"/>
            </a:endParaRPr>
          </a:p>
          <a:p>
            <a:pPr indent="0" lvl="0" marL="0" marR="0" rtl="0" algn="l">
              <a:lnSpc>
                <a:spcPct val="100000"/>
              </a:lnSpc>
              <a:spcBef>
                <a:spcPts val="0"/>
              </a:spcBef>
              <a:spcAft>
                <a:spcPts val="0"/>
              </a:spcAft>
              <a:buClr>
                <a:srgbClr val="6A8188"/>
              </a:buClr>
              <a:buSzPts val="1400"/>
              <a:buFont typeface="Courier New"/>
              <a:buNone/>
            </a:pPr>
            <a:r>
              <a:rPr b="0" i="0" lang="en-US" sz="1400" u="none" cap="none" strike="noStrike">
                <a:solidFill>
                  <a:srgbClr val="6A8188"/>
                </a:solidFill>
                <a:latin typeface="Courier New"/>
                <a:ea typeface="Courier New"/>
                <a:cs typeface="Courier New"/>
                <a:sym typeface="Courier New"/>
              </a:rPr>
              <a:t>}</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D7601B"/>
                </a:solidFill>
                <a:latin typeface="Courier New"/>
                <a:ea typeface="Courier New"/>
                <a:cs typeface="Courier New"/>
                <a:sym typeface="Courier New"/>
              </a:rPr>
              <a:t>else</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6A8188"/>
                </a:solidFill>
                <a:latin typeface="Courier New"/>
                <a:ea typeface="Courier New"/>
                <a:cs typeface="Courier New"/>
                <a:sym typeface="Courier New"/>
              </a:rPr>
              <a:t>{</a:t>
            </a:r>
            <a:endParaRPr b="0" i="0" sz="1400" u="none" cap="none" strike="noStrike">
              <a:solidFill>
                <a:srgbClr val="D7601B"/>
              </a:solidFill>
              <a:latin typeface="Courier New"/>
              <a:ea typeface="Courier New"/>
              <a:cs typeface="Courier New"/>
              <a:sym typeface="Courier New"/>
            </a:endParaRPr>
          </a:p>
          <a:p>
            <a:pPr indent="0" lvl="0" marL="0" marR="0" rtl="0" algn="l">
              <a:lnSpc>
                <a:spcPct val="100000"/>
              </a:lnSpc>
              <a:spcBef>
                <a:spcPts val="0"/>
              </a:spcBef>
              <a:spcAft>
                <a:spcPts val="0"/>
              </a:spcAft>
              <a:buClr>
                <a:srgbClr val="788E95"/>
              </a:buClr>
              <a:buSzPts val="1400"/>
              <a:buFont typeface="Courier New"/>
              <a:buNone/>
            </a:pPr>
            <a:r>
              <a:rPr b="0" i="0" lang="en-US" sz="1400" u="none" cap="none" strike="noStrike">
                <a:solidFill>
                  <a:srgbClr val="788E95"/>
                </a:solidFill>
                <a:latin typeface="Courier New"/>
                <a:ea typeface="Courier New"/>
                <a:cs typeface="Courier New"/>
                <a:sym typeface="Courier New"/>
              </a:rPr>
              <a:t>    x</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6A8188"/>
                </a:solidFill>
                <a:latin typeface="Courier New"/>
                <a:ea typeface="Courier New"/>
                <a:cs typeface="Courier New"/>
                <a:sym typeface="Courier New"/>
              </a:rPr>
              <a:t>=</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788E95"/>
                </a:solidFill>
                <a:latin typeface="Courier New"/>
                <a:ea typeface="Courier New"/>
                <a:cs typeface="Courier New"/>
                <a:sym typeface="Courier New"/>
              </a:rPr>
              <a:t>e</a:t>
            </a:r>
            <a:r>
              <a:rPr b="0" i="0" lang="en-US" sz="1400" u="none" cap="none" strike="noStrike">
                <a:solidFill>
                  <a:srgbClr val="6A8188"/>
                </a:solidFill>
                <a:latin typeface="Courier New"/>
                <a:ea typeface="Courier New"/>
                <a:cs typeface="Courier New"/>
                <a:sym typeface="Courier New"/>
              </a:rPr>
              <a:t>;</a:t>
            </a:r>
            <a:endParaRPr b="0" i="0" sz="1400" u="none" cap="none" strike="noStrike">
              <a:solidFill>
                <a:srgbClr val="788E95"/>
              </a:solidFill>
              <a:latin typeface="Courier New"/>
              <a:ea typeface="Courier New"/>
              <a:cs typeface="Courier New"/>
              <a:sym typeface="Courier New"/>
            </a:endParaRPr>
          </a:p>
          <a:p>
            <a:pPr indent="0" lvl="0" marL="0" marR="0" rtl="0" algn="l">
              <a:lnSpc>
                <a:spcPct val="100000"/>
              </a:lnSpc>
              <a:spcBef>
                <a:spcPts val="0"/>
              </a:spcBef>
              <a:spcAft>
                <a:spcPts val="0"/>
              </a:spcAft>
              <a:buClr>
                <a:srgbClr val="6A8188"/>
              </a:buClr>
              <a:buSzPts val="1400"/>
              <a:buFont typeface="Courier New"/>
              <a:buNone/>
            </a:pPr>
            <a:r>
              <a:rPr b="0" i="0" lang="en-US" sz="1400" u="none" cap="none" strike="noStrike">
                <a:solidFill>
                  <a:srgbClr val="6A8188"/>
                </a:solidFill>
                <a:latin typeface="Courier New"/>
                <a:ea typeface="Courier New"/>
                <a:cs typeface="Courier New"/>
                <a:sym typeface="Courier New"/>
              </a:rPr>
              <a:t>}</a:t>
            </a:r>
            <a:endParaRPr/>
          </a:p>
          <a:p>
            <a:pPr indent="0" lvl="0" marL="0" marR="0" rtl="0" algn="l">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Courier New"/>
              <a:ea typeface="Courier New"/>
              <a:cs typeface="Courier New"/>
              <a:sym typeface="Courier New"/>
            </a:endParaRPr>
          </a:p>
          <a:p>
            <a:pPr indent="0" lvl="0" marL="0" marR="0" rtl="0" algn="l">
              <a:lnSpc>
                <a:spcPct val="100000"/>
              </a:lnSpc>
              <a:spcBef>
                <a:spcPts val="0"/>
              </a:spcBef>
              <a:spcAft>
                <a:spcPts val="0"/>
              </a:spcAft>
              <a:buClr>
                <a:srgbClr val="D7601B"/>
              </a:buClr>
              <a:buSzPts val="1400"/>
              <a:buFont typeface="Courier New"/>
              <a:buNone/>
            </a:pPr>
            <a:r>
              <a:rPr b="0" i="0" lang="en-US" sz="1400" u="none" cap="none" strike="noStrike">
                <a:solidFill>
                  <a:srgbClr val="D7601B"/>
                </a:solidFill>
                <a:latin typeface="Courier New"/>
                <a:ea typeface="Courier New"/>
                <a:cs typeface="Courier New"/>
                <a:sym typeface="Courier New"/>
              </a:rPr>
              <a:t>while</a:t>
            </a:r>
            <a:r>
              <a:rPr b="0" i="0" lang="en-US" sz="1400" u="none" cap="none" strike="noStrike">
                <a:solidFill>
                  <a:srgbClr val="FFFFFF"/>
                </a:solidFill>
                <a:latin typeface="Courier New"/>
                <a:ea typeface="Courier New"/>
                <a:cs typeface="Courier New"/>
                <a:sym typeface="Courier New"/>
              </a:rPr>
              <a:t> </a:t>
            </a:r>
            <a:r>
              <a:rPr b="0" i="0" lang="en-US" sz="1400" u="none" cap="none" strike="noStrike">
                <a:solidFill>
                  <a:srgbClr val="788E95"/>
                </a:solidFill>
                <a:latin typeface="Courier New"/>
                <a:ea typeface="Courier New"/>
                <a:cs typeface="Courier New"/>
                <a:sym typeface="Courier New"/>
              </a:rPr>
              <a:t>s</a:t>
            </a:r>
            <a:r>
              <a:rPr b="0" i="0" lang="en-US" sz="1400" u="none" cap="none" strike="noStrike">
                <a:solidFill>
                  <a:srgbClr val="FFFFFF"/>
                </a:solidFill>
                <a:latin typeface="Courier New"/>
                <a:ea typeface="Courier New"/>
                <a:cs typeface="Courier New"/>
                <a:sym typeface="Courier New"/>
              </a:rPr>
              <a:t> </a:t>
            </a:r>
            <a:r>
              <a:rPr b="0" i="0" lang="en-US" sz="1400" u="none" cap="none" strike="noStrike">
                <a:solidFill>
                  <a:srgbClr val="6A8188"/>
                </a:solidFill>
                <a:latin typeface="Courier New"/>
                <a:ea typeface="Courier New"/>
                <a:cs typeface="Courier New"/>
                <a:sym typeface="Courier New"/>
              </a:rPr>
              <a:t>&gt;</a:t>
            </a:r>
            <a:r>
              <a:rPr b="0" i="0" lang="en-US" sz="1400" u="none" cap="none" strike="noStrike">
                <a:solidFill>
                  <a:srgbClr val="FFFFFF"/>
                </a:solidFill>
                <a:latin typeface="Courier New"/>
                <a:ea typeface="Courier New"/>
                <a:cs typeface="Courier New"/>
                <a:sym typeface="Courier New"/>
              </a:rPr>
              <a:t> </a:t>
            </a:r>
            <a:r>
              <a:rPr b="0" i="0" lang="en-US" sz="1400" u="none" cap="none" strike="noStrike">
                <a:solidFill>
                  <a:srgbClr val="E5493D"/>
                </a:solidFill>
                <a:latin typeface="Courier New"/>
                <a:ea typeface="Courier New"/>
                <a:cs typeface="Courier New"/>
                <a:sym typeface="Courier New"/>
              </a:rPr>
              <a:t>0</a:t>
            </a:r>
            <a:r>
              <a:rPr b="0" i="0" lang="en-US" sz="1400" u="none" cap="none" strike="noStrike">
                <a:solidFill>
                  <a:srgbClr val="FFFFFF"/>
                </a:solidFill>
                <a:latin typeface="Courier New"/>
                <a:ea typeface="Courier New"/>
                <a:cs typeface="Courier New"/>
                <a:sym typeface="Courier New"/>
              </a:rPr>
              <a:t>  </a:t>
            </a:r>
            <a:r>
              <a:rPr b="0" i="0" lang="en-US" sz="1400" u="none" cap="none" strike="noStrike">
                <a:solidFill>
                  <a:srgbClr val="6A8188"/>
                </a:solidFill>
                <a:latin typeface="Courier New"/>
                <a:ea typeface="Courier New"/>
                <a:cs typeface="Courier New"/>
                <a:sym typeface="Courier New"/>
              </a:rPr>
              <a:t>{</a:t>
            </a:r>
            <a:endParaRPr b="0" i="0" sz="1400" u="none" cap="none" strike="noStrike">
              <a:solidFill>
                <a:srgbClr val="FFFFFF"/>
              </a:solidFill>
              <a:latin typeface="Courier New"/>
              <a:ea typeface="Courier New"/>
              <a:cs typeface="Courier New"/>
              <a:sym typeface="Courier New"/>
            </a:endParaRPr>
          </a:p>
          <a:p>
            <a:pPr indent="0" lvl="0" marL="0" marR="0" rtl="0" algn="l">
              <a:lnSpc>
                <a:spcPct val="100000"/>
              </a:lnSpc>
              <a:spcBef>
                <a:spcPts val="0"/>
              </a:spcBef>
              <a:spcAft>
                <a:spcPts val="0"/>
              </a:spcAft>
              <a:buClr>
                <a:srgbClr val="788E95"/>
              </a:buClr>
              <a:buSzPts val="1400"/>
              <a:buFont typeface="Courier New"/>
              <a:buNone/>
            </a:pPr>
            <a:r>
              <a:rPr b="0" i="0" lang="en-US" sz="1400" u="none" cap="none" strike="noStrike">
                <a:solidFill>
                  <a:srgbClr val="788E95"/>
                </a:solidFill>
                <a:latin typeface="Courier New"/>
                <a:ea typeface="Courier New"/>
                <a:cs typeface="Courier New"/>
                <a:sym typeface="Courier New"/>
              </a:rPr>
              <a:t>    x</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6A8188"/>
                </a:solidFill>
                <a:latin typeface="Courier New"/>
                <a:ea typeface="Courier New"/>
                <a:cs typeface="Courier New"/>
                <a:sym typeface="Courier New"/>
              </a:rPr>
              <a:t>=</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96A700"/>
                </a:solidFill>
                <a:latin typeface="Courier New"/>
                <a:ea typeface="Courier New"/>
                <a:cs typeface="Courier New"/>
                <a:sym typeface="Courier New"/>
              </a:rPr>
              <a:t>input</a:t>
            </a:r>
            <a:r>
              <a:rPr b="0" i="0" lang="en-US" sz="1400" u="none" cap="none" strike="noStrike">
                <a:solidFill>
                  <a:srgbClr val="6A8188"/>
                </a:solidFill>
                <a:latin typeface="Courier New"/>
                <a:ea typeface="Courier New"/>
                <a:cs typeface="Courier New"/>
                <a:sym typeface="Courier New"/>
              </a:rPr>
              <a:t>();</a:t>
            </a:r>
            <a:endParaRPr b="0" i="0" sz="1400" u="none" cap="none" strike="noStrike">
              <a:solidFill>
                <a:srgbClr val="788E95"/>
              </a:solidFill>
              <a:latin typeface="Courier New"/>
              <a:ea typeface="Courier New"/>
              <a:cs typeface="Courier New"/>
              <a:sym typeface="Courier New"/>
            </a:endParaRPr>
          </a:p>
          <a:p>
            <a:pPr indent="0" lvl="0" marL="0" marR="0" rtl="0" algn="l">
              <a:lnSpc>
                <a:spcPct val="100000"/>
              </a:lnSpc>
              <a:spcBef>
                <a:spcPts val="0"/>
              </a:spcBef>
              <a:spcAft>
                <a:spcPts val="0"/>
              </a:spcAft>
              <a:buClr>
                <a:srgbClr val="788E95"/>
              </a:buClr>
              <a:buSzPts val="1400"/>
              <a:buFont typeface="Courier New"/>
              <a:buNone/>
            </a:pPr>
            <a:r>
              <a:rPr b="0" i="0" lang="en-US" sz="1400" u="none" cap="none" strike="noStrike">
                <a:solidFill>
                  <a:srgbClr val="788E95"/>
                </a:solidFill>
                <a:latin typeface="Courier New"/>
                <a:ea typeface="Courier New"/>
                <a:cs typeface="Courier New"/>
                <a:sym typeface="Courier New"/>
              </a:rPr>
              <a:t>    c</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6A8188"/>
                </a:solidFill>
                <a:latin typeface="Courier New"/>
                <a:ea typeface="Courier New"/>
                <a:cs typeface="Courier New"/>
                <a:sym typeface="Courier New"/>
              </a:rPr>
              <a:t>=</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6A8188"/>
                </a:solidFill>
                <a:latin typeface="Courier New"/>
                <a:ea typeface="Courier New"/>
                <a:cs typeface="Courier New"/>
                <a:sym typeface="Courier New"/>
              </a:rPr>
              <a:t>matmul(</a:t>
            </a:r>
            <a:r>
              <a:rPr b="0" i="0" lang="en-US" sz="1400" u="none" cap="none" strike="noStrike">
                <a:solidFill>
                  <a:srgbClr val="788E95"/>
                </a:solidFill>
                <a:latin typeface="Courier New"/>
                <a:ea typeface="Courier New"/>
                <a:cs typeface="Courier New"/>
                <a:sym typeface="Courier New"/>
              </a:rPr>
              <a:t>c</a:t>
            </a:r>
            <a:r>
              <a:rPr b="0" i="0" lang="en-US" sz="1400" u="none" cap="none" strike="noStrike">
                <a:solidFill>
                  <a:srgbClr val="6A8188"/>
                </a:solidFill>
                <a:latin typeface="Courier New"/>
                <a:ea typeface="Courier New"/>
                <a:cs typeface="Courier New"/>
                <a:sym typeface="Courier New"/>
              </a:rPr>
              <a:t>,</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788E95"/>
                </a:solidFill>
                <a:latin typeface="Courier New"/>
                <a:ea typeface="Courier New"/>
                <a:cs typeface="Courier New"/>
                <a:sym typeface="Courier New"/>
              </a:rPr>
              <a:t>x</a:t>
            </a:r>
            <a:r>
              <a:rPr b="0" i="0" lang="en-US" sz="1400" u="none" cap="none" strike="noStrike">
                <a:solidFill>
                  <a:srgbClr val="6A8188"/>
                </a:solidFill>
                <a:latin typeface="Courier New"/>
                <a:ea typeface="Courier New"/>
                <a:cs typeface="Courier New"/>
                <a:sym typeface="Courier New"/>
              </a:rPr>
              <a:t>);</a:t>
            </a:r>
            <a:endParaRPr/>
          </a:p>
          <a:p>
            <a:pPr indent="0" lvl="0" marL="0" marR="0" rtl="0" algn="l">
              <a:lnSpc>
                <a:spcPct val="100000"/>
              </a:lnSpc>
              <a:spcBef>
                <a:spcPts val="0"/>
              </a:spcBef>
              <a:spcAft>
                <a:spcPts val="0"/>
              </a:spcAft>
              <a:buClr>
                <a:srgbClr val="6A8188"/>
              </a:buClr>
              <a:buSzPts val="1400"/>
              <a:buFont typeface="Courier New"/>
              <a:buNone/>
            </a:pPr>
            <a:r>
              <a:rPr b="0" i="0" lang="en-US" sz="1400" u="none" cap="none" strike="noStrike">
                <a:solidFill>
                  <a:srgbClr val="6A8188"/>
                </a:solidFill>
                <a:latin typeface="Courier New"/>
                <a:ea typeface="Courier New"/>
                <a:cs typeface="Courier New"/>
                <a:sym typeface="Courier New"/>
              </a:rPr>
              <a:t>}</a:t>
            </a:r>
            <a:endParaRPr/>
          </a:p>
          <a:p>
            <a:pPr indent="0" lvl="0" marL="0" marR="0" rtl="0" algn="l">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Courier New"/>
              <a:ea typeface="Courier New"/>
              <a:cs typeface="Courier New"/>
              <a:sym typeface="Courier New"/>
            </a:endParaRPr>
          </a:p>
          <a:p>
            <a:pPr indent="0" lvl="0" marL="0" marR="0" rtl="0" algn="l">
              <a:lnSpc>
                <a:spcPct val="100000"/>
              </a:lnSpc>
              <a:spcBef>
                <a:spcPts val="0"/>
              </a:spcBef>
              <a:spcAft>
                <a:spcPts val="0"/>
              </a:spcAft>
              <a:buClr>
                <a:srgbClr val="788E95"/>
              </a:buClr>
              <a:buSzPts val="1400"/>
              <a:buFont typeface="Courier New"/>
              <a:buNone/>
            </a:pPr>
            <a:r>
              <a:rPr b="0" i="0" lang="en-US" sz="1400" u="none" cap="none" strike="noStrike">
                <a:solidFill>
                  <a:srgbClr val="788E95"/>
                </a:solidFill>
                <a:latin typeface="Courier New"/>
                <a:ea typeface="Courier New"/>
                <a:cs typeface="Courier New"/>
                <a:sym typeface="Courier New"/>
              </a:rPr>
              <a:t>result</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6A8188"/>
                </a:solidFill>
                <a:latin typeface="Courier New"/>
                <a:ea typeface="Courier New"/>
                <a:cs typeface="Courier New"/>
                <a:sym typeface="Courier New"/>
              </a:rPr>
              <a:t>=</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788E95"/>
                </a:solidFill>
                <a:latin typeface="Courier New"/>
                <a:ea typeface="Courier New"/>
                <a:cs typeface="Courier New"/>
                <a:sym typeface="Courier New"/>
              </a:rPr>
              <a:t>c</a:t>
            </a:r>
            <a:r>
              <a:rPr b="0" i="0" lang="en-US" sz="1400" u="none" cap="none" strike="noStrike">
                <a:solidFill>
                  <a:srgbClr val="6A8188"/>
                </a:solidFill>
                <a:latin typeface="Courier New"/>
                <a:ea typeface="Courier New"/>
                <a:cs typeface="Courier New"/>
                <a:sym typeface="Courier New"/>
              </a:rPr>
              <a:t>;</a:t>
            </a:r>
            <a:endParaRPr b="0" i="0" sz="1400" u="none" cap="none" strike="noStrike">
              <a:solidFill>
                <a:srgbClr val="788E95"/>
              </a:solidFill>
              <a:latin typeface="Courier New"/>
              <a:ea typeface="Courier New"/>
              <a:cs typeface="Courier New"/>
              <a:sym typeface="Courier New"/>
            </a:endParaRPr>
          </a:p>
        </p:txBody>
      </p:sp>
      <p:sp>
        <p:nvSpPr>
          <p:cNvPr id="524" name="Google Shape;524;p54"/>
          <p:cNvSpPr/>
          <p:nvPr/>
        </p:nvSpPr>
        <p:spPr>
          <a:xfrm>
            <a:off x="7315200" y="1219200"/>
            <a:ext cx="4648200" cy="353943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95A5A7"/>
              </a:buClr>
              <a:buSzPts val="1400"/>
              <a:buFont typeface="Courier New"/>
              <a:buNone/>
            </a:pPr>
            <a:r>
              <a:rPr b="0" i="0" lang="en-US" sz="1400" u="none" cap="none" strike="noStrike">
                <a:solidFill>
                  <a:srgbClr val="95A5A7"/>
                </a:solidFill>
                <a:latin typeface="Courier New"/>
                <a:ea typeface="Courier New"/>
                <a:cs typeface="Courier New"/>
                <a:sym typeface="Courier New"/>
              </a:rPr>
              <a:t>Matrix</a:t>
            </a:r>
            <a:r>
              <a:rPr b="0" i="0" lang="en-US" sz="1400" u="none" cap="none" strike="noStrike">
                <a:solidFill>
                  <a:srgbClr val="A4B0B1"/>
                </a:solidFill>
                <a:latin typeface="Courier New"/>
                <a:ea typeface="Courier New"/>
                <a:cs typeface="Courier New"/>
                <a:sym typeface="Courier New"/>
              </a:rPr>
              <a:t>&lt;</a:t>
            </a:r>
            <a:r>
              <a:rPr b="0" i="0" lang="en-US" sz="1400" u="none" cap="none" strike="noStrike">
                <a:solidFill>
                  <a:srgbClr val="E5493D"/>
                </a:solidFill>
                <a:latin typeface="Courier New"/>
                <a:ea typeface="Courier New"/>
                <a:cs typeface="Courier New"/>
                <a:sym typeface="Courier New"/>
              </a:rPr>
              <a:t>6</a:t>
            </a:r>
            <a:r>
              <a:rPr b="0" i="0" lang="en-US" sz="1400" u="none" cap="none" strike="noStrike">
                <a:solidFill>
                  <a:srgbClr val="A4B0B1"/>
                </a:solidFill>
                <a:latin typeface="Courier New"/>
                <a:ea typeface="Courier New"/>
                <a:cs typeface="Courier New"/>
                <a:sym typeface="Courier New"/>
              </a:rPr>
              <a:t>,</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E5493D"/>
                </a:solidFill>
                <a:latin typeface="Courier New"/>
                <a:ea typeface="Courier New"/>
                <a:cs typeface="Courier New"/>
                <a:sym typeface="Courier New"/>
              </a:rPr>
              <a:t>9</a:t>
            </a:r>
            <a:r>
              <a:rPr b="0" i="0" lang="en-US" sz="1400" u="none" cap="none" strike="noStrike">
                <a:solidFill>
                  <a:srgbClr val="A4B0B1"/>
                </a:solidFill>
                <a:latin typeface="Courier New"/>
                <a:ea typeface="Courier New"/>
                <a:cs typeface="Courier New"/>
                <a:sym typeface="Courier New"/>
              </a:rPr>
              <a:t>&gt;</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95A5A7"/>
                </a:solidFill>
                <a:latin typeface="Courier New"/>
                <a:ea typeface="Courier New"/>
                <a:cs typeface="Courier New"/>
                <a:sym typeface="Courier New"/>
              </a:rPr>
              <a:t>a</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A4B0B1"/>
                </a:solidFill>
                <a:latin typeface="Courier New"/>
                <a:ea typeface="Courier New"/>
                <a:cs typeface="Courier New"/>
                <a:sym typeface="Courier New"/>
              </a:rPr>
              <a:t>= ...;</a:t>
            </a:r>
            <a:endParaRPr/>
          </a:p>
          <a:p>
            <a:pPr indent="0" lvl="0" marL="0" marR="0" rtl="0" algn="l">
              <a:lnSpc>
                <a:spcPct val="100000"/>
              </a:lnSpc>
              <a:spcBef>
                <a:spcPts val="0"/>
              </a:spcBef>
              <a:spcAft>
                <a:spcPts val="0"/>
              </a:spcAft>
              <a:buClr>
                <a:srgbClr val="95A5A7"/>
              </a:buClr>
              <a:buSzPts val="1400"/>
              <a:buFont typeface="Courier New"/>
              <a:buNone/>
            </a:pPr>
            <a:r>
              <a:rPr b="0" i="0" lang="en-US" sz="1400" u="none" cap="none" strike="noStrike">
                <a:solidFill>
                  <a:srgbClr val="95A5A7"/>
                </a:solidFill>
                <a:latin typeface="Courier New"/>
                <a:ea typeface="Courier New"/>
                <a:cs typeface="Courier New"/>
                <a:sym typeface="Courier New"/>
              </a:rPr>
              <a:t>Matrix</a:t>
            </a:r>
            <a:r>
              <a:rPr b="0" i="0" lang="en-US" sz="1400" u="none" cap="none" strike="noStrike">
                <a:solidFill>
                  <a:srgbClr val="A4B0B1"/>
                </a:solidFill>
                <a:latin typeface="Courier New"/>
                <a:ea typeface="Courier New"/>
                <a:cs typeface="Courier New"/>
                <a:sym typeface="Courier New"/>
              </a:rPr>
              <a:t>&lt;</a:t>
            </a:r>
            <a:r>
              <a:rPr b="0" i="0" lang="en-US" sz="1400" u="none" cap="none" strike="noStrike">
                <a:solidFill>
                  <a:srgbClr val="E5493D"/>
                </a:solidFill>
                <a:latin typeface="Courier New"/>
                <a:ea typeface="Courier New"/>
                <a:cs typeface="Courier New"/>
                <a:sym typeface="Courier New"/>
              </a:rPr>
              <a:t>6</a:t>
            </a:r>
            <a:r>
              <a:rPr b="0" i="0" lang="en-US" sz="1400" u="none" cap="none" strike="noStrike">
                <a:solidFill>
                  <a:srgbClr val="A4B0B1"/>
                </a:solidFill>
                <a:latin typeface="Courier New"/>
                <a:ea typeface="Courier New"/>
                <a:cs typeface="Courier New"/>
                <a:sym typeface="Courier New"/>
              </a:rPr>
              <a:t>,</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E5493D"/>
                </a:solidFill>
                <a:latin typeface="Courier New"/>
                <a:ea typeface="Courier New"/>
                <a:cs typeface="Courier New"/>
                <a:sym typeface="Courier New"/>
              </a:rPr>
              <a:t>9</a:t>
            </a:r>
            <a:r>
              <a:rPr b="0" i="0" lang="en-US" sz="1400" u="none" cap="none" strike="noStrike">
                <a:solidFill>
                  <a:srgbClr val="A4B0B1"/>
                </a:solidFill>
                <a:latin typeface="Courier New"/>
                <a:ea typeface="Courier New"/>
                <a:cs typeface="Courier New"/>
                <a:sym typeface="Courier New"/>
              </a:rPr>
              <a:t>&gt;</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95A5A7"/>
                </a:solidFill>
                <a:latin typeface="Courier New"/>
                <a:ea typeface="Courier New"/>
                <a:cs typeface="Courier New"/>
                <a:sym typeface="Courier New"/>
              </a:rPr>
              <a:t>b</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A4B0B1"/>
                </a:solidFill>
                <a:latin typeface="Courier New"/>
                <a:ea typeface="Courier New"/>
                <a:cs typeface="Courier New"/>
                <a:sym typeface="Courier New"/>
              </a:rPr>
              <a:t>= ...;</a:t>
            </a:r>
            <a:endParaRPr/>
          </a:p>
          <a:p>
            <a:pPr indent="0" lvl="0" marL="0" marR="0" rtl="0" algn="l">
              <a:lnSpc>
                <a:spcPct val="100000"/>
              </a:lnSpc>
              <a:spcBef>
                <a:spcPts val="0"/>
              </a:spcBef>
              <a:spcAft>
                <a:spcPts val="0"/>
              </a:spcAft>
              <a:buClr>
                <a:srgbClr val="95A5A7"/>
              </a:buClr>
              <a:buSzPts val="1400"/>
              <a:buFont typeface="Courier New"/>
              <a:buNone/>
            </a:pPr>
            <a:r>
              <a:rPr b="0" i="0" lang="en-US" sz="1400" u="none" cap="none" strike="noStrike">
                <a:solidFill>
                  <a:srgbClr val="95A5A7"/>
                </a:solidFill>
                <a:latin typeface="Courier New"/>
                <a:ea typeface="Courier New"/>
                <a:cs typeface="Courier New"/>
                <a:sym typeface="Courier New"/>
              </a:rPr>
              <a:t>Matrix</a:t>
            </a:r>
            <a:r>
              <a:rPr b="0" i="0" lang="en-US" sz="1400" u="none" cap="none" strike="noStrike">
                <a:solidFill>
                  <a:srgbClr val="A4B0B1"/>
                </a:solidFill>
                <a:latin typeface="Courier New"/>
                <a:ea typeface="Courier New"/>
                <a:cs typeface="Courier New"/>
                <a:sym typeface="Courier New"/>
              </a:rPr>
              <a:t>&lt;</a:t>
            </a:r>
            <a:r>
              <a:rPr b="0" i="0" lang="en-US" sz="1400" u="none" cap="none" strike="noStrike">
                <a:solidFill>
                  <a:srgbClr val="E5493D"/>
                </a:solidFill>
                <a:latin typeface="Courier New"/>
                <a:ea typeface="Courier New"/>
                <a:cs typeface="Courier New"/>
                <a:sym typeface="Courier New"/>
              </a:rPr>
              <a:t>16</a:t>
            </a:r>
            <a:r>
              <a:rPr b="0" i="0" lang="en-US" sz="1400" u="none" cap="none" strike="noStrike">
                <a:solidFill>
                  <a:srgbClr val="A4B0B1"/>
                </a:solidFill>
                <a:latin typeface="Courier New"/>
                <a:ea typeface="Courier New"/>
                <a:cs typeface="Courier New"/>
                <a:sym typeface="Courier New"/>
              </a:rPr>
              <a:t>,</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E5493D"/>
                </a:solidFill>
                <a:latin typeface="Courier New"/>
                <a:ea typeface="Courier New"/>
                <a:cs typeface="Courier New"/>
                <a:sym typeface="Courier New"/>
              </a:rPr>
              <a:t>6</a:t>
            </a:r>
            <a:r>
              <a:rPr b="0" i="0" lang="en-US" sz="1400" u="none" cap="none" strike="noStrike">
                <a:solidFill>
                  <a:srgbClr val="A4B0B1"/>
                </a:solidFill>
                <a:latin typeface="Courier New"/>
                <a:ea typeface="Courier New"/>
                <a:cs typeface="Courier New"/>
                <a:sym typeface="Courier New"/>
              </a:rPr>
              <a:t>&gt;</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95A5A7"/>
                </a:solidFill>
                <a:latin typeface="Courier New"/>
                <a:ea typeface="Courier New"/>
                <a:cs typeface="Courier New"/>
                <a:sym typeface="Courier New"/>
              </a:rPr>
              <a:t>c</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A4B0B1"/>
                </a:solidFill>
                <a:latin typeface="Courier New"/>
                <a:ea typeface="Courier New"/>
                <a:cs typeface="Courier New"/>
                <a:sym typeface="Courier New"/>
              </a:rPr>
              <a:t>= ...;</a:t>
            </a:r>
            <a:endParaRPr/>
          </a:p>
          <a:p>
            <a:pPr indent="0" lvl="0" marL="0" marR="0" rtl="0" algn="l">
              <a:lnSpc>
                <a:spcPct val="100000"/>
              </a:lnSpc>
              <a:spcBef>
                <a:spcPts val="0"/>
              </a:spcBef>
              <a:spcAft>
                <a:spcPts val="0"/>
              </a:spcAft>
              <a:buClr>
                <a:srgbClr val="95A5A7"/>
              </a:buClr>
              <a:buSzPts val="1400"/>
              <a:buFont typeface="Courier New"/>
              <a:buNone/>
            </a:pPr>
            <a:r>
              <a:rPr b="0" i="0" lang="en-US" sz="1400" u="none" cap="none" strike="noStrike">
                <a:solidFill>
                  <a:srgbClr val="95A5A7"/>
                </a:solidFill>
                <a:latin typeface="Courier New"/>
                <a:ea typeface="Courier New"/>
                <a:cs typeface="Courier New"/>
                <a:sym typeface="Courier New"/>
              </a:rPr>
              <a:t>scalar s</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A4B0B1"/>
                </a:solidFill>
                <a:latin typeface="Courier New"/>
                <a:ea typeface="Courier New"/>
                <a:cs typeface="Courier New"/>
                <a:sym typeface="Courier New"/>
              </a:rPr>
              <a:t>=</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E5493D"/>
                </a:solidFill>
                <a:latin typeface="Courier New"/>
                <a:ea typeface="Courier New"/>
                <a:cs typeface="Courier New"/>
                <a:sym typeface="Courier New"/>
              </a:rPr>
              <a:t>7</a:t>
            </a:r>
            <a:r>
              <a:rPr b="0" i="0" lang="en-US" sz="1400" u="none" cap="none" strike="noStrike">
                <a:solidFill>
                  <a:srgbClr val="A4B0B1"/>
                </a:solidFill>
                <a:latin typeface="Courier New"/>
                <a:ea typeface="Courier New"/>
                <a:cs typeface="Courier New"/>
                <a:sym typeface="Courier New"/>
              </a:rPr>
              <a:t>;</a:t>
            </a:r>
            <a:endParaRPr b="0" i="0" sz="1400" u="none" cap="none" strike="noStrike">
              <a:solidFill>
                <a:srgbClr val="95A5A7"/>
              </a:solidFill>
              <a:latin typeface="Courier New"/>
              <a:ea typeface="Courier New"/>
              <a:cs typeface="Courier New"/>
              <a:sym typeface="Courier New"/>
            </a:endParaRPr>
          </a:p>
          <a:p>
            <a:pPr indent="0" lvl="0" marL="0" marR="0" rtl="0" algn="l">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Courier New"/>
              <a:ea typeface="Courier New"/>
              <a:cs typeface="Courier New"/>
              <a:sym typeface="Courier New"/>
            </a:endParaRPr>
          </a:p>
          <a:p>
            <a:pPr indent="0" lvl="0" marL="0" marR="0" rtl="0" algn="l">
              <a:lnSpc>
                <a:spcPct val="100000"/>
              </a:lnSpc>
              <a:spcBef>
                <a:spcPts val="0"/>
              </a:spcBef>
              <a:spcAft>
                <a:spcPts val="0"/>
              </a:spcAft>
              <a:buClr>
                <a:srgbClr val="95A5A7"/>
              </a:buClr>
              <a:buSzPts val="1400"/>
              <a:buFont typeface="Courier New"/>
              <a:buNone/>
            </a:pPr>
            <a:r>
              <a:rPr b="0" i="0" lang="en-US" sz="1400" u="none" cap="none" strike="noStrike">
                <a:solidFill>
                  <a:srgbClr val="95A5A7"/>
                </a:solidFill>
                <a:latin typeface="Courier New"/>
                <a:ea typeface="Courier New"/>
                <a:cs typeface="Courier New"/>
                <a:sym typeface="Courier New"/>
              </a:rPr>
              <a:t>d</a:t>
            </a:r>
            <a:r>
              <a:rPr b="0" i="0" lang="en-US" sz="1400" u="none" cap="none" strike="noStrike">
                <a:solidFill>
                  <a:srgbClr val="FFFFFF"/>
                </a:solidFill>
                <a:latin typeface="Courier New"/>
                <a:ea typeface="Courier New"/>
                <a:cs typeface="Courier New"/>
                <a:sym typeface="Courier New"/>
              </a:rPr>
              <a:t> </a:t>
            </a:r>
            <a:r>
              <a:rPr b="0" i="0" lang="en-US" sz="1400" u="none" cap="none" strike="noStrike">
                <a:solidFill>
                  <a:srgbClr val="A4B0B1"/>
                </a:solidFill>
                <a:latin typeface="Courier New"/>
                <a:ea typeface="Courier New"/>
                <a:cs typeface="Courier New"/>
                <a:sym typeface="Courier New"/>
              </a:rPr>
              <a:t>=</a:t>
            </a:r>
            <a:r>
              <a:rPr b="0" i="0" lang="en-US" sz="1400" u="none" cap="none" strike="noStrike">
                <a:solidFill>
                  <a:srgbClr val="FFFFFF"/>
                </a:solidFill>
                <a:latin typeface="Courier New"/>
                <a:ea typeface="Courier New"/>
                <a:cs typeface="Courier New"/>
                <a:sym typeface="Courier New"/>
              </a:rPr>
              <a:t> </a:t>
            </a:r>
            <a:r>
              <a:rPr b="0" i="0" lang="en-US" sz="1400" u="none" cap="none" strike="noStrike">
                <a:solidFill>
                  <a:srgbClr val="95A5A7"/>
                </a:solidFill>
                <a:latin typeface="Courier New"/>
                <a:ea typeface="Courier New"/>
                <a:cs typeface="Courier New"/>
                <a:sym typeface="Courier New"/>
              </a:rPr>
              <a:t>s</a:t>
            </a:r>
            <a:r>
              <a:rPr b="0" i="0" lang="en-US" sz="1400" u="none" cap="none" strike="noStrike">
                <a:solidFill>
                  <a:srgbClr val="FFFFFF"/>
                </a:solidFill>
                <a:latin typeface="Courier New"/>
                <a:ea typeface="Courier New"/>
                <a:cs typeface="Courier New"/>
                <a:sym typeface="Courier New"/>
              </a:rPr>
              <a:t> </a:t>
            </a:r>
            <a:r>
              <a:rPr b="0" i="0" lang="en-US" sz="1400" u="none" cap="none" strike="noStrike">
                <a:solidFill>
                  <a:srgbClr val="A4B0B1"/>
                </a:solidFill>
                <a:latin typeface="Courier New"/>
                <a:ea typeface="Courier New"/>
                <a:cs typeface="Courier New"/>
                <a:sym typeface="Courier New"/>
              </a:rPr>
              <a:t>*</a:t>
            </a:r>
            <a:r>
              <a:rPr b="0" i="0" lang="en-US" sz="1400" u="none" cap="none" strike="noStrike">
                <a:solidFill>
                  <a:srgbClr val="FFFFFF"/>
                </a:solidFill>
                <a:latin typeface="Courier New"/>
                <a:ea typeface="Courier New"/>
                <a:cs typeface="Courier New"/>
                <a:sym typeface="Courier New"/>
              </a:rPr>
              <a:t> </a:t>
            </a:r>
            <a:r>
              <a:rPr b="0" i="0" lang="en-US" sz="1400" u="none" cap="none" strike="noStrike">
                <a:solidFill>
                  <a:srgbClr val="95A5A7"/>
                </a:solidFill>
                <a:latin typeface="Courier New"/>
                <a:ea typeface="Courier New"/>
                <a:cs typeface="Courier New"/>
                <a:sym typeface="Courier New"/>
              </a:rPr>
              <a:t>a</a:t>
            </a:r>
            <a:r>
              <a:rPr b="0" i="0" lang="en-US" sz="1400" u="none" cap="none" strike="noStrike">
                <a:solidFill>
                  <a:srgbClr val="FFFFFF"/>
                </a:solidFill>
                <a:latin typeface="Courier New"/>
                <a:ea typeface="Courier New"/>
                <a:cs typeface="Courier New"/>
                <a:sym typeface="Courier New"/>
              </a:rPr>
              <a:t> </a:t>
            </a:r>
            <a:r>
              <a:rPr b="0" i="0" lang="en-US" sz="1400" u="none" cap="none" strike="noStrike">
                <a:solidFill>
                  <a:srgbClr val="A4B0B1"/>
                </a:solidFill>
                <a:latin typeface="Courier New"/>
                <a:ea typeface="Courier New"/>
                <a:cs typeface="Courier New"/>
                <a:sym typeface="Courier New"/>
              </a:rPr>
              <a:t>+</a:t>
            </a:r>
            <a:r>
              <a:rPr b="0" i="0" lang="en-US" sz="1400" u="none" cap="none" strike="noStrike">
                <a:solidFill>
                  <a:srgbClr val="FFFFFF"/>
                </a:solidFill>
                <a:latin typeface="Courier New"/>
                <a:ea typeface="Courier New"/>
                <a:cs typeface="Courier New"/>
                <a:sym typeface="Courier New"/>
              </a:rPr>
              <a:t> </a:t>
            </a:r>
            <a:r>
              <a:rPr b="0" i="0" lang="en-US" sz="1400" u="none" cap="none" strike="noStrike">
                <a:solidFill>
                  <a:srgbClr val="95A5A7"/>
                </a:solidFill>
                <a:latin typeface="Courier New"/>
                <a:ea typeface="Courier New"/>
                <a:cs typeface="Courier New"/>
                <a:sym typeface="Courier New"/>
              </a:rPr>
              <a:t>b</a:t>
            </a:r>
            <a:r>
              <a:rPr b="0" i="0" lang="en-US" sz="1400" u="none" cap="none" strike="noStrike">
                <a:solidFill>
                  <a:srgbClr val="A4B0B1"/>
                </a:solidFill>
                <a:latin typeface="Courier New"/>
                <a:ea typeface="Courier New"/>
                <a:cs typeface="Courier New"/>
                <a:sym typeface="Courier New"/>
              </a:rPr>
              <a:t>;</a:t>
            </a:r>
            <a:endParaRPr b="0" i="0" sz="1400" u="none" cap="none" strike="noStrike">
              <a:solidFill>
                <a:srgbClr val="FFFFFF"/>
              </a:solidFill>
              <a:latin typeface="Courier New"/>
              <a:ea typeface="Courier New"/>
              <a:cs typeface="Courier New"/>
              <a:sym typeface="Courier New"/>
            </a:endParaRPr>
          </a:p>
          <a:p>
            <a:pPr indent="0" lvl="0" marL="0" marR="0" rtl="0" algn="l">
              <a:lnSpc>
                <a:spcPct val="100000"/>
              </a:lnSpc>
              <a:spcBef>
                <a:spcPts val="0"/>
              </a:spcBef>
              <a:spcAft>
                <a:spcPts val="0"/>
              </a:spcAft>
              <a:buClr>
                <a:srgbClr val="95A5A7"/>
              </a:buClr>
              <a:buSzPts val="1400"/>
              <a:buFont typeface="Courier New"/>
              <a:buNone/>
            </a:pPr>
            <a:r>
              <a:rPr b="0" i="0" lang="en-US" sz="1400" u="none" cap="none" strike="noStrike">
                <a:solidFill>
                  <a:srgbClr val="95A5A7"/>
                </a:solidFill>
                <a:latin typeface="Courier New"/>
                <a:ea typeface="Courier New"/>
                <a:cs typeface="Courier New"/>
                <a:sym typeface="Courier New"/>
              </a:rPr>
              <a:t>e</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A4B0B1"/>
                </a:solidFill>
                <a:latin typeface="Courier New"/>
                <a:ea typeface="Courier New"/>
                <a:cs typeface="Courier New"/>
                <a:sym typeface="Courier New"/>
              </a:rPr>
              <a:t>=</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A4B0B1"/>
                </a:solidFill>
                <a:latin typeface="Courier New"/>
                <a:ea typeface="Courier New"/>
                <a:cs typeface="Courier New"/>
                <a:sym typeface="Courier New"/>
              </a:rPr>
              <a:t>matmul(</a:t>
            </a:r>
            <a:r>
              <a:rPr b="0" i="0" lang="en-US" sz="1400" u="none" cap="none" strike="noStrike">
                <a:solidFill>
                  <a:srgbClr val="95A5A7"/>
                </a:solidFill>
                <a:latin typeface="Courier New"/>
                <a:ea typeface="Courier New"/>
                <a:cs typeface="Courier New"/>
                <a:sym typeface="Courier New"/>
              </a:rPr>
              <a:t>c</a:t>
            </a:r>
            <a:r>
              <a:rPr b="0" i="0" lang="en-US" sz="1400" u="none" cap="none" strike="noStrike">
                <a:solidFill>
                  <a:srgbClr val="A4B0B1"/>
                </a:solidFill>
                <a:latin typeface="Courier New"/>
                <a:ea typeface="Courier New"/>
                <a:cs typeface="Courier New"/>
                <a:sym typeface="Courier New"/>
              </a:rPr>
              <a:t>,</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95A5A7"/>
                </a:solidFill>
                <a:latin typeface="Courier New"/>
                <a:ea typeface="Courier New"/>
                <a:cs typeface="Courier New"/>
                <a:sym typeface="Courier New"/>
              </a:rPr>
              <a:t>d</a:t>
            </a:r>
            <a:r>
              <a:rPr b="0" i="0" lang="en-US" sz="1400" u="none" cap="none" strike="noStrike">
                <a:solidFill>
                  <a:srgbClr val="A4B0B1"/>
                </a:solidFill>
                <a:latin typeface="Courier New"/>
                <a:ea typeface="Courier New"/>
                <a:cs typeface="Courier New"/>
                <a:sym typeface="Courier New"/>
              </a:rPr>
              <a:t>);</a:t>
            </a:r>
            <a:br>
              <a:rPr b="0" i="0" lang="en-US" sz="1400" u="none" cap="none" strike="noStrike">
                <a:solidFill>
                  <a:srgbClr val="FFFFFF"/>
                </a:solidFill>
                <a:latin typeface="Courier New"/>
                <a:ea typeface="Courier New"/>
                <a:cs typeface="Courier New"/>
                <a:sym typeface="Courier New"/>
              </a:rPr>
            </a:br>
            <a:endParaRPr b="0" i="0" sz="1400" u="none" cap="none" strike="noStrike">
              <a:solidFill>
                <a:srgbClr val="FFFFFF"/>
              </a:solidFill>
              <a:latin typeface="Courier New"/>
              <a:ea typeface="Courier New"/>
              <a:cs typeface="Courier New"/>
              <a:sym typeface="Courier New"/>
            </a:endParaRPr>
          </a:p>
          <a:p>
            <a:pPr indent="0" lvl="0" marL="0" marR="0" rtl="0" algn="l">
              <a:lnSpc>
                <a:spcPct val="100000"/>
              </a:lnSpc>
              <a:spcBef>
                <a:spcPts val="0"/>
              </a:spcBef>
              <a:spcAft>
                <a:spcPts val="0"/>
              </a:spcAft>
              <a:buClr>
                <a:srgbClr val="95A5A7"/>
              </a:buClr>
              <a:buSzPts val="1400"/>
              <a:buFont typeface="Courier New"/>
              <a:buNone/>
            </a:pPr>
            <a:r>
              <a:rPr b="0" i="0" lang="en-US" sz="1400" u="none" cap="none" strike="noStrike">
                <a:solidFill>
                  <a:srgbClr val="95A5A7"/>
                </a:solidFill>
                <a:latin typeface="Courier New"/>
                <a:ea typeface="Courier New"/>
                <a:cs typeface="Courier New"/>
                <a:sym typeface="Courier New"/>
              </a:rPr>
              <a:t>x</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A4B0B1"/>
                </a:solidFill>
                <a:latin typeface="Courier New"/>
                <a:ea typeface="Courier New"/>
                <a:cs typeface="Courier New"/>
                <a:sym typeface="Courier New"/>
              </a:rPr>
              <a:t>=</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A4B0B1"/>
                </a:solidFill>
                <a:latin typeface="Courier New"/>
                <a:ea typeface="Courier New"/>
                <a:cs typeface="Courier New"/>
                <a:sym typeface="Courier New"/>
              </a:rPr>
              <a:t>if_clause(</a:t>
            </a:r>
            <a:r>
              <a:rPr b="0" i="0" lang="en-US" sz="1400" u="none" cap="none" strike="noStrike">
                <a:solidFill>
                  <a:srgbClr val="95A5A7"/>
                </a:solidFill>
                <a:latin typeface="Courier New"/>
                <a:ea typeface="Courier New"/>
                <a:cs typeface="Courier New"/>
                <a:sym typeface="Courier New"/>
              </a:rPr>
              <a:t>s</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A4B0B1"/>
                </a:solidFill>
                <a:latin typeface="Courier New"/>
                <a:ea typeface="Courier New"/>
                <a:cs typeface="Courier New"/>
                <a:sym typeface="Courier New"/>
              </a:rPr>
              <a:t>&gt;</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E5493D"/>
                </a:solidFill>
                <a:latin typeface="Courier New"/>
                <a:ea typeface="Courier New"/>
                <a:cs typeface="Courier New"/>
                <a:sym typeface="Courier New"/>
              </a:rPr>
              <a:t>0</a:t>
            </a:r>
            <a:r>
              <a:rPr b="0" i="0" lang="en-US" sz="1400" u="none" cap="none" strike="noStrike">
                <a:solidFill>
                  <a:srgbClr val="A4B0B1"/>
                </a:solidFill>
                <a:latin typeface="Courier New"/>
                <a:ea typeface="Courier New"/>
                <a:cs typeface="Courier New"/>
                <a:sym typeface="Courier New"/>
              </a:rPr>
              <a:t>,</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95A5A7"/>
                </a:solidFill>
                <a:latin typeface="Courier New"/>
                <a:ea typeface="Courier New"/>
                <a:cs typeface="Courier New"/>
                <a:sym typeface="Courier New"/>
              </a:rPr>
              <a:t>d</a:t>
            </a:r>
            <a:r>
              <a:rPr b="0" i="0" lang="en-US" sz="1400" u="none" cap="none" strike="noStrike">
                <a:solidFill>
                  <a:srgbClr val="A4B0B1"/>
                </a:solidFill>
                <a:latin typeface="Courier New"/>
                <a:ea typeface="Courier New"/>
                <a:cs typeface="Courier New"/>
                <a:sym typeface="Courier New"/>
              </a:rPr>
              <a:t>,</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95A5A7"/>
                </a:solidFill>
                <a:latin typeface="Courier New"/>
                <a:ea typeface="Courier New"/>
                <a:cs typeface="Courier New"/>
                <a:sym typeface="Courier New"/>
              </a:rPr>
              <a:t>e</a:t>
            </a:r>
            <a:r>
              <a:rPr b="0" i="0" lang="en-US" sz="1400" u="none" cap="none" strike="noStrike">
                <a:solidFill>
                  <a:srgbClr val="A4B0B1"/>
                </a:solidFill>
                <a:latin typeface="Courier New"/>
                <a:ea typeface="Courier New"/>
                <a:cs typeface="Courier New"/>
                <a:sym typeface="Courier New"/>
              </a:rPr>
              <a:t>);</a:t>
            </a:r>
            <a:br>
              <a:rPr b="0" i="0" lang="en-US" sz="1400" u="none" cap="none" strike="noStrike">
                <a:solidFill>
                  <a:srgbClr val="FFFFFF"/>
                </a:solidFill>
                <a:latin typeface="Courier New"/>
                <a:ea typeface="Courier New"/>
                <a:cs typeface="Courier New"/>
                <a:sym typeface="Courier New"/>
              </a:rPr>
            </a:br>
            <a:endParaRPr b="0" i="0" sz="1400" u="none" cap="none" strike="noStrike">
              <a:solidFill>
                <a:srgbClr val="FFFFFF"/>
              </a:solidFill>
              <a:latin typeface="Courier New"/>
              <a:ea typeface="Courier New"/>
              <a:cs typeface="Courier New"/>
              <a:sym typeface="Courier New"/>
            </a:endParaRPr>
          </a:p>
          <a:p>
            <a:pPr indent="0" lvl="0" marL="0" marR="0" rtl="0" algn="l">
              <a:lnSpc>
                <a:spcPct val="100000"/>
              </a:lnSpc>
              <a:spcBef>
                <a:spcPts val="0"/>
              </a:spcBef>
              <a:spcAft>
                <a:spcPts val="0"/>
              </a:spcAft>
              <a:buClr>
                <a:srgbClr val="A4B0B1"/>
              </a:buClr>
              <a:buSzPts val="1400"/>
              <a:buFont typeface="Courier New"/>
              <a:buNone/>
            </a:pPr>
            <a:r>
              <a:rPr b="0" i="0" lang="en-US" sz="1400" u="none" cap="none" strike="noStrike">
                <a:solidFill>
                  <a:srgbClr val="A4B0B1"/>
                </a:solidFill>
                <a:latin typeface="Courier New"/>
                <a:ea typeface="Courier New"/>
                <a:cs typeface="Courier New"/>
                <a:sym typeface="Courier New"/>
              </a:rPr>
              <a:t>while_loop(</a:t>
            </a:r>
            <a:r>
              <a:rPr b="0" i="0" lang="en-US" sz="1400" u="none" cap="none" strike="noStrike">
                <a:solidFill>
                  <a:srgbClr val="95A5A7"/>
                </a:solidFill>
                <a:latin typeface="Courier New"/>
                <a:ea typeface="Courier New"/>
                <a:cs typeface="Courier New"/>
                <a:sym typeface="Courier New"/>
              </a:rPr>
              <a:t>s</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A4B0B1"/>
                </a:solidFill>
                <a:latin typeface="Courier New"/>
                <a:ea typeface="Courier New"/>
                <a:cs typeface="Courier New"/>
                <a:sym typeface="Courier New"/>
              </a:rPr>
              <a:t>&gt;</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E5493D"/>
                </a:solidFill>
                <a:latin typeface="Courier New"/>
                <a:ea typeface="Courier New"/>
                <a:cs typeface="Courier New"/>
                <a:sym typeface="Courier New"/>
              </a:rPr>
              <a:t>0</a:t>
            </a:r>
            <a:r>
              <a:rPr b="0" i="0" lang="en-US" sz="1400" u="none" cap="none" strike="noStrike">
                <a:solidFill>
                  <a:srgbClr val="A4B0B1"/>
                </a:solidFill>
                <a:latin typeface="Courier New"/>
                <a:ea typeface="Courier New"/>
                <a:cs typeface="Courier New"/>
                <a:sym typeface="Courier New"/>
              </a:rPr>
              <a:t>, [</a:t>
            </a:r>
            <a:r>
              <a:rPr b="0" i="0" lang="en-US" sz="1400" u="none" cap="none" strike="noStrike">
                <a:solidFill>
                  <a:srgbClr val="95A5A7"/>
                </a:solidFill>
                <a:latin typeface="Courier New"/>
                <a:ea typeface="Courier New"/>
                <a:cs typeface="Courier New"/>
                <a:sym typeface="Courier New"/>
              </a:rPr>
              <a:t>x</a:t>
            </a:r>
            <a:r>
              <a:rPr b="0" i="0" lang="en-US" sz="1400" u="none" cap="none" strike="noStrike">
                <a:solidFill>
                  <a:srgbClr val="A4B0B1"/>
                </a:solidFill>
                <a:latin typeface="Courier New"/>
                <a:ea typeface="Courier New"/>
                <a:cs typeface="Courier New"/>
                <a:sym typeface="Courier New"/>
              </a:rPr>
              <a:t>,</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95A5A7"/>
                </a:solidFill>
                <a:latin typeface="Courier New"/>
                <a:ea typeface="Courier New"/>
                <a:cs typeface="Courier New"/>
                <a:sym typeface="Courier New"/>
              </a:rPr>
              <a:t>c</a:t>
            </a:r>
            <a:r>
              <a:rPr b="0" i="0" lang="en-US" sz="1400" u="none" cap="none" strike="noStrike">
                <a:solidFill>
                  <a:srgbClr val="A4B0B1"/>
                </a:solidFill>
                <a:latin typeface="Courier New"/>
                <a:ea typeface="Courier New"/>
                <a:cs typeface="Courier New"/>
                <a:sym typeface="Courier New"/>
              </a:rPr>
              <a:t>],</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D7601B"/>
                </a:solidFill>
                <a:latin typeface="Courier New"/>
                <a:ea typeface="Courier New"/>
                <a:cs typeface="Courier New"/>
                <a:sym typeface="Courier New"/>
              </a:rPr>
              <a:t>lambda </a:t>
            </a:r>
            <a:r>
              <a:rPr b="0" i="0" lang="en-US" sz="1400" u="none" cap="none" strike="noStrike">
                <a:solidFill>
                  <a:srgbClr val="777777"/>
                </a:solidFill>
                <a:latin typeface="Courier New"/>
                <a:ea typeface="Courier New"/>
                <a:cs typeface="Courier New"/>
                <a:sym typeface="Courier New"/>
              </a:rPr>
              <a:t>x,c</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A4B0B1"/>
                </a:solidFill>
                <a:latin typeface="Courier New"/>
                <a:ea typeface="Courier New"/>
                <a:cs typeface="Courier New"/>
                <a:sym typeface="Courier New"/>
              </a:rPr>
              <a:t>{</a:t>
            </a:r>
            <a:endParaRPr/>
          </a:p>
          <a:p>
            <a:pPr indent="0" lvl="0" marL="0" marR="0" rtl="0" algn="l">
              <a:lnSpc>
                <a:spcPct val="100000"/>
              </a:lnSpc>
              <a:spcBef>
                <a:spcPts val="0"/>
              </a:spcBef>
              <a:spcAft>
                <a:spcPts val="0"/>
              </a:spcAft>
              <a:buClr>
                <a:srgbClr val="95A5A7"/>
              </a:buClr>
              <a:buSzPts val="1400"/>
              <a:buFont typeface="Courier New"/>
              <a:buNone/>
            </a:pPr>
            <a:r>
              <a:rPr b="0" i="0" lang="en-US" sz="1400" u="none" cap="none" strike="noStrike">
                <a:solidFill>
                  <a:srgbClr val="95A5A7"/>
                </a:solidFill>
                <a:latin typeface="Courier New"/>
                <a:ea typeface="Courier New"/>
                <a:cs typeface="Courier New"/>
                <a:sym typeface="Courier New"/>
              </a:rPr>
              <a:t>    x</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A4B0B1"/>
                </a:solidFill>
                <a:latin typeface="Courier New"/>
                <a:ea typeface="Courier New"/>
                <a:cs typeface="Courier New"/>
                <a:sym typeface="Courier New"/>
              </a:rPr>
              <a:t>=</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96A700"/>
                </a:solidFill>
                <a:latin typeface="Courier New"/>
                <a:ea typeface="Courier New"/>
                <a:cs typeface="Courier New"/>
                <a:sym typeface="Courier New"/>
              </a:rPr>
              <a:t>input</a:t>
            </a:r>
            <a:r>
              <a:rPr b="0" i="0" lang="en-US" sz="1400" u="none" cap="none" strike="noStrike">
                <a:solidFill>
                  <a:srgbClr val="A4B0B1"/>
                </a:solidFill>
                <a:latin typeface="Courier New"/>
                <a:ea typeface="Courier New"/>
                <a:cs typeface="Courier New"/>
                <a:sym typeface="Courier New"/>
              </a:rPr>
              <a:t>();</a:t>
            </a:r>
            <a:endParaRPr b="0" i="0" sz="1400" u="none" cap="none" strike="noStrike">
              <a:solidFill>
                <a:srgbClr val="95A5A7"/>
              </a:solidFill>
              <a:latin typeface="Courier New"/>
              <a:ea typeface="Courier New"/>
              <a:cs typeface="Courier New"/>
              <a:sym typeface="Courier New"/>
            </a:endParaRPr>
          </a:p>
          <a:p>
            <a:pPr indent="0" lvl="0" marL="0" marR="0" rtl="0" algn="l">
              <a:lnSpc>
                <a:spcPct val="100000"/>
              </a:lnSpc>
              <a:spcBef>
                <a:spcPts val="0"/>
              </a:spcBef>
              <a:spcAft>
                <a:spcPts val="0"/>
              </a:spcAft>
              <a:buClr>
                <a:srgbClr val="95A5A7"/>
              </a:buClr>
              <a:buSzPts val="1400"/>
              <a:buFont typeface="Courier New"/>
              <a:buNone/>
            </a:pPr>
            <a:r>
              <a:rPr b="0" i="0" lang="en-US" sz="1400" u="none" cap="none" strike="noStrike">
                <a:solidFill>
                  <a:srgbClr val="95A5A7"/>
                </a:solidFill>
                <a:latin typeface="Courier New"/>
                <a:ea typeface="Courier New"/>
                <a:cs typeface="Courier New"/>
                <a:sym typeface="Courier New"/>
              </a:rPr>
              <a:t>    c</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A4B0B1"/>
                </a:solidFill>
                <a:latin typeface="Courier New"/>
                <a:ea typeface="Courier New"/>
                <a:cs typeface="Courier New"/>
                <a:sym typeface="Courier New"/>
              </a:rPr>
              <a:t>=</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A4B0B1"/>
                </a:solidFill>
                <a:latin typeface="Courier New"/>
                <a:ea typeface="Courier New"/>
                <a:cs typeface="Courier New"/>
                <a:sym typeface="Courier New"/>
              </a:rPr>
              <a:t>matmul(</a:t>
            </a:r>
            <a:r>
              <a:rPr b="0" i="0" lang="en-US" sz="1400" u="none" cap="none" strike="noStrike">
                <a:solidFill>
                  <a:srgbClr val="95A5A7"/>
                </a:solidFill>
                <a:latin typeface="Courier New"/>
                <a:ea typeface="Courier New"/>
                <a:cs typeface="Courier New"/>
                <a:sym typeface="Courier New"/>
              </a:rPr>
              <a:t>c</a:t>
            </a:r>
            <a:r>
              <a:rPr b="0" i="0" lang="en-US" sz="1400" u="none" cap="none" strike="noStrike">
                <a:solidFill>
                  <a:srgbClr val="A4B0B1"/>
                </a:solidFill>
                <a:latin typeface="Courier New"/>
                <a:ea typeface="Courier New"/>
                <a:cs typeface="Courier New"/>
                <a:sym typeface="Courier New"/>
              </a:rPr>
              <a:t>,</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95A5A7"/>
                </a:solidFill>
                <a:latin typeface="Courier New"/>
                <a:ea typeface="Courier New"/>
                <a:cs typeface="Courier New"/>
                <a:sym typeface="Courier New"/>
              </a:rPr>
              <a:t>x</a:t>
            </a:r>
            <a:r>
              <a:rPr b="0" i="0" lang="en-US" sz="1400" u="none" cap="none" strike="noStrike">
                <a:solidFill>
                  <a:srgbClr val="A4B0B1"/>
                </a:solidFill>
                <a:latin typeface="Courier New"/>
                <a:ea typeface="Courier New"/>
                <a:cs typeface="Courier New"/>
                <a:sym typeface="Courier New"/>
              </a:rPr>
              <a:t>);</a:t>
            </a:r>
            <a:endParaRPr/>
          </a:p>
          <a:p>
            <a:pPr indent="0" lvl="0" marL="0" marR="0" rtl="0" algn="l">
              <a:lnSpc>
                <a:spcPct val="100000"/>
              </a:lnSpc>
              <a:spcBef>
                <a:spcPts val="0"/>
              </a:spcBef>
              <a:spcAft>
                <a:spcPts val="0"/>
              </a:spcAft>
              <a:buClr>
                <a:srgbClr val="A4B0B1"/>
              </a:buClr>
              <a:buSzPts val="1400"/>
              <a:buFont typeface="Courier New"/>
              <a:buNone/>
            </a:pPr>
            <a:r>
              <a:rPr b="0" i="0" lang="en-US" sz="1400" u="none" cap="none" strike="noStrike">
                <a:solidFill>
                  <a:srgbClr val="A4B0B1"/>
                </a:solidFill>
                <a:latin typeface="Courier New"/>
                <a:ea typeface="Courier New"/>
                <a:cs typeface="Courier New"/>
                <a:sym typeface="Courier New"/>
              </a:rPr>
              <a:t>});</a:t>
            </a:r>
            <a:endParaRPr/>
          </a:p>
          <a:p>
            <a:pPr indent="0" lvl="0" marL="0" marR="0" rtl="0" algn="l">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Courier New"/>
              <a:ea typeface="Courier New"/>
              <a:cs typeface="Courier New"/>
              <a:sym typeface="Courier New"/>
            </a:endParaRPr>
          </a:p>
          <a:p>
            <a:pPr indent="0" lvl="0" marL="0" marR="0" rtl="0" algn="l">
              <a:lnSpc>
                <a:spcPct val="100000"/>
              </a:lnSpc>
              <a:spcBef>
                <a:spcPts val="0"/>
              </a:spcBef>
              <a:spcAft>
                <a:spcPts val="0"/>
              </a:spcAft>
              <a:buClr>
                <a:srgbClr val="95A5A7"/>
              </a:buClr>
              <a:buSzPts val="1400"/>
              <a:buFont typeface="Courier New"/>
              <a:buNone/>
            </a:pPr>
            <a:r>
              <a:rPr b="0" i="0" lang="en-US" sz="1400" u="none" cap="none" strike="noStrike">
                <a:solidFill>
                  <a:srgbClr val="95A5A7"/>
                </a:solidFill>
                <a:latin typeface="Courier New"/>
                <a:ea typeface="Courier New"/>
                <a:cs typeface="Courier New"/>
                <a:sym typeface="Courier New"/>
              </a:rPr>
              <a:t>result</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A4B0B1"/>
                </a:solidFill>
                <a:latin typeface="Courier New"/>
                <a:ea typeface="Courier New"/>
                <a:cs typeface="Courier New"/>
                <a:sym typeface="Courier New"/>
              </a:rPr>
              <a:t>=</a:t>
            </a:r>
            <a:r>
              <a:rPr b="0" i="0" lang="en-US" sz="1400" u="none" cap="none" strike="noStrike">
                <a:solidFill>
                  <a:srgbClr val="000000"/>
                </a:solidFill>
                <a:latin typeface="Courier New"/>
                <a:ea typeface="Courier New"/>
                <a:cs typeface="Courier New"/>
                <a:sym typeface="Courier New"/>
              </a:rPr>
              <a:t> </a:t>
            </a:r>
            <a:r>
              <a:rPr b="0" i="0" lang="en-US" sz="1400" u="none" cap="none" strike="noStrike">
                <a:solidFill>
                  <a:srgbClr val="A4B0B1"/>
                </a:solidFill>
                <a:latin typeface="Courier New"/>
                <a:ea typeface="Courier New"/>
                <a:cs typeface="Courier New"/>
                <a:sym typeface="Courier New"/>
              </a:rPr>
              <a:t>evaluate(</a:t>
            </a:r>
            <a:r>
              <a:rPr b="0" i="0" lang="en-US" sz="1400" u="none" cap="none" strike="noStrike">
                <a:solidFill>
                  <a:srgbClr val="95A5A7"/>
                </a:solidFill>
                <a:latin typeface="Courier New"/>
                <a:ea typeface="Courier New"/>
                <a:cs typeface="Courier New"/>
                <a:sym typeface="Courier New"/>
              </a:rPr>
              <a:t>x</a:t>
            </a:r>
            <a:r>
              <a:rPr b="0" i="0" lang="en-US" sz="1400" u="none" cap="none" strike="noStrike">
                <a:solidFill>
                  <a:srgbClr val="A4B0B1"/>
                </a:solidFill>
                <a:latin typeface="Courier New"/>
                <a:ea typeface="Courier New"/>
                <a:cs typeface="Courier New"/>
                <a:sym typeface="Courier New"/>
              </a:rPr>
              <a:t>);</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8" name="Shape 528"/>
        <p:cNvGrpSpPr/>
        <p:nvPr/>
      </p:nvGrpSpPr>
      <p:grpSpPr>
        <a:xfrm>
          <a:off x="0" y="0"/>
          <a:ext cx="0" cy="0"/>
          <a:chOff x="0" y="0"/>
          <a:chExt cx="0" cy="0"/>
        </a:xfrm>
      </p:grpSpPr>
      <p:sp>
        <p:nvSpPr>
          <p:cNvPr id="529" name="Google Shape;529;p55"/>
          <p:cNvSpPr txBox="1"/>
          <p:nvPr/>
        </p:nvSpPr>
        <p:spPr>
          <a:xfrm>
            <a:off x="2209800" y="6096000"/>
            <a:ext cx="1828800" cy="381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777777"/>
              </a:buClr>
              <a:buSzPts val="2400"/>
              <a:buFont typeface="Arial"/>
              <a:buNone/>
            </a:pPr>
            <a:r>
              <a:rPr b="0" i="0" lang="en-US" sz="2400" u="none" cap="none" strike="noStrike">
                <a:solidFill>
                  <a:srgbClr val="777777"/>
                </a:solidFill>
                <a:latin typeface="Arial"/>
                <a:ea typeface="Arial"/>
                <a:cs typeface="Arial"/>
                <a:sym typeface="Arial"/>
              </a:rPr>
              <a:t>EAGER</a:t>
            </a:r>
            <a:endParaRPr/>
          </a:p>
        </p:txBody>
      </p:sp>
      <p:sp>
        <p:nvSpPr>
          <p:cNvPr id="530" name="Google Shape;530;p55"/>
          <p:cNvSpPr txBox="1"/>
          <p:nvPr/>
        </p:nvSpPr>
        <p:spPr>
          <a:xfrm>
            <a:off x="8369300" y="6096000"/>
            <a:ext cx="1828800" cy="381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EE4C2C"/>
              </a:buClr>
              <a:buSzPts val="2400"/>
              <a:buFont typeface="Arial"/>
              <a:buNone/>
            </a:pPr>
            <a:r>
              <a:rPr b="0" i="0" lang="en-US" sz="2400" u="none" cap="none" strike="noStrike">
                <a:solidFill>
                  <a:srgbClr val="EE4C2C"/>
                </a:solidFill>
                <a:latin typeface="Arial"/>
                <a:ea typeface="Arial"/>
                <a:cs typeface="Arial"/>
                <a:sym typeface="Arial"/>
              </a:rPr>
              <a:t>STATIC</a:t>
            </a:r>
            <a:endParaRPr/>
          </a:p>
        </p:txBody>
      </p:sp>
      <p:grpSp>
        <p:nvGrpSpPr>
          <p:cNvPr id="531" name="Google Shape;531;p55"/>
          <p:cNvGrpSpPr/>
          <p:nvPr/>
        </p:nvGrpSpPr>
        <p:grpSpPr>
          <a:xfrm>
            <a:off x="1790699" y="1614557"/>
            <a:ext cx="2667001" cy="838200"/>
            <a:chOff x="5562600" y="4419600"/>
            <a:chExt cx="2438400" cy="838200"/>
          </a:xfrm>
        </p:grpSpPr>
        <p:sp>
          <p:nvSpPr>
            <p:cNvPr id="532" name="Google Shape;532;p55"/>
            <p:cNvSpPr/>
            <p:nvPr/>
          </p:nvSpPr>
          <p:spPr>
            <a:xfrm>
              <a:off x="5562600" y="4419600"/>
              <a:ext cx="2438400" cy="838200"/>
            </a:xfrm>
            <a:prstGeom prst="rect">
              <a:avLst/>
            </a:prstGeom>
            <a:no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Arial"/>
                <a:buNone/>
              </a:pPr>
              <a:r>
                <a:t/>
              </a:r>
              <a:endParaRPr b="0" i="0" sz="1600" u="none" cap="none" strike="noStrike">
                <a:solidFill>
                  <a:srgbClr val="FFFFFF"/>
                </a:solidFill>
                <a:latin typeface="Arial"/>
                <a:ea typeface="Arial"/>
                <a:cs typeface="Arial"/>
                <a:sym typeface="Arial"/>
              </a:endParaRPr>
            </a:p>
          </p:txBody>
        </p:sp>
        <p:sp>
          <p:nvSpPr>
            <p:cNvPr id="533" name="Google Shape;533;p55"/>
            <p:cNvSpPr txBox="1"/>
            <p:nvPr/>
          </p:nvSpPr>
          <p:spPr>
            <a:xfrm>
              <a:off x="5728855" y="4673600"/>
              <a:ext cx="2105891" cy="330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262626"/>
                </a:buClr>
                <a:buSzPts val="2000"/>
                <a:buFont typeface="Arial"/>
                <a:buNone/>
              </a:pPr>
              <a:r>
                <a:rPr b="0" i="0" lang="en-US" sz="2000" u="none" cap="none" strike="noStrike">
                  <a:solidFill>
                    <a:srgbClr val="262626"/>
                  </a:solidFill>
                  <a:latin typeface="Arial"/>
                  <a:ea typeface="Arial"/>
                  <a:cs typeface="Arial"/>
                  <a:sym typeface="Arial"/>
                </a:rPr>
                <a:t>PROGRAM</a:t>
              </a:r>
              <a:endParaRPr b="0" i="0" sz="2000" u="none" cap="none" strike="noStrike">
                <a:solidFill>
                  <a:srgbClr val="A5A5A5"/>
                </a:solidFill>
                <a:latin typeface="Arial"/>
                <a:ea typeface="Arial"/>
                <a:cs typeface="Arial"/>
                <a:sym typeface="Arial"/>
              </a:endParaRPr>
            </a:p>
          </p:txBody>
        </p:sp>
      </p:grpSp>
      <p:grpSp>
        <p:nvGrpSpPr>
          <p:cNvPr id="534" name="Google Shape;534;p55"/>
          <p:cNvGrpSpPr/>
          <p:nvPr/>
        </p:nvGrpSpPr>
        <p:grpSpPr>
          <a:xfrm>
            <a:off x="3165237" y="4246219"/>
            <a:ext cx="2667001" cy="838200"/>
            <a:chOff x="5562600" y="4419600"/>
            <a:chExt cx="2438400" cy="838200"/>
          </a:xfrm>
        </p:grpSpPr>
        <p:sp>
          <p:nvSpPr>
            <p:cNvPr id="535" name="Google Shape;535;p55"/>
            <p:cNvSpPr/>
            <p:nvPr/>
          </p:nvSpPr>
          <p:spPr>
            <a:xfrm>
              <a:off x="5562600" y="4419600"/>
              <a:ext cx="2438400" cy="838200"/>
            </a:xfrm>
            <a:prstGeom prst="rect">
              <a:avLst/>
            </a:prstGeom>
            <a:no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Arial"/>
                <a:buNone/>
              </a:pPr>
              <a:r>
                <a:t/>
              </a:r>
              <a:endParaRPr b="0" i="0" sz="1600" u="none" cap="none" strike="noStrike">
                <a:solidFill>
                  <a:srgbClr val="FFFFFF"/>
                </a:solidFill>
                <a:latin typeface="Arial"/>
                <a:ea typeface="Arial"/>
                <a:cs typeface="Arial"/>
                <a:sym typeface="Arial"/>
              </a:endParaRPr>
            </a:p>
          </p:txBody>
        </p:sp>
        <p:sp>
          <p:nvSpPr>
            <p:cNvPr id="536" name="Google Shape;536;p55"/>
            <p:cNvSpPr txBox="1"/>
            <p:nvPr/>
          </p:nvSpPr>
          <p:spPr>
            <a:xfrm>
              <a:off x="5728855" y="4673600"/>
              <a:ext cx="2105891" cy="330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262626"/>
                </a:buClr>
                <a:buSzPts val="2000"/>
                <a:buFont typeface="Arial"/>
                <a:buNone/>
              </a:pPr>
              <a:r>
                <a:rPr b="0" i="0" lang="en-US" sz="2000" u="none" cap="none" strike="noStrike">
                  <a:solidFill>
                    <a:srgbClr val="262626"/>
                  </a:solidFill>
                  <a:latin typeface="Arial"/>
                  <a:ea typeface="Arial"/>
                  <a:cs typeface="Arial"/>
                  <a:sym typeface="Arial"/>
                </a:rPr>
                <a:t>GRAPH</a:t>
              </a:r>
              <a:endParaRPr b="0" i="0" sz="2000" u="none" cap="none" strike="noStrike">
                <a:solidFill>
                  <a:srgbClr val="A5A5A5"/>
                </a:solidFill>
                <a:latin typeface="Arial"/>
                <a:ea typeface="Arial"/>
                <a:cs typeface="Arial"/>
                <a:sym typeface="Arial"/>
              </a:endParaRPr>
            </a:p>
          </p:txBody>
        </p:sp>
      </p:grpSp>
      <p:grpSp>
        <p:nvGrpSpPr>
          <p:cNvPr id="537" name="Google Shape;537;p55"/>
          <p:cNvGrpSpPr/>
          <p:nvPr/>
        </p:nvGrpSpPr>
        <p:grpSpPr>
          <a:xfrm>
            <a:off x="267792" y="4245116"/>
            <a:ext cx="2667001" cy="838200"/>
            <a:chOff x="5562600" y="4419600"/>
            <a:chExt cx="2438400" cy="838200"/>
          </a:xfrm>
        </p:grpSpPr>
        <p:sp>
          <p:nvSpPr>
            <p:cNvPr id="538" name="Google Shape;538;p55"/>
            <p:cNvSpPr/>
            <p:nvPr/>
          </p:nvSpPr>
          <p:spPr>
            <a:xfrm>
              <a:off x="5562600" y="4419600"/>
              <a:ext cx="2438400" cy="838200"/>
            </a:xfrm>
            <a:prstGeom prst="rect">
              <a:avLst/>
            </a:prstGeom>
            <a:no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Arial"/>
                <a:buNone/>
              </a:pPr>
              <a:r>
                <a:t/>
              </a:r>
              <a:endParaRPr b="0" i="0" sz="1600" u="none" cap="none" strike="noStrike">
                <a:solidFill>
                  <a:srgbClr val="FFFFFF"/>
                </a:solidFill>
                <a:latin typeface="Arial"/>
                <a:ea typeface="Arial"/>
                <a:cs typeface="Arial"/>
                <a:sym typeface="Arial"/>
              </a:endParaRPr>
            </a:p>
          </p:txBody>
        </p:sp>
        <p:sp>
          <p:nvSpPr>
            <p:cNvPr id="539" name="Google Shape;539;p55"/>
            <p:cNvSpPr txBox="1"/>
            <p:nvPr/>
          </p:nvSpPr>
          <p:spPr>
            <a:xfrm>
              <a:off x="5728855" y="4673600"/>
              <a:ext cx="2105891" cy="330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262626"/>
                </a:buClr>
                <a:buSzPts val="2000"/>
                <a:buFont typeface="Arial"/>
                <a:buNone/>
              </a:pPr>
              <a:r>
                <a:rPr b="0" i="0" lang="en-US" sz="2000" u="none" cap="none" strike="noStrike">
                  <a:solidFill>
                    <a:srgbClr val="262626"/>
                  </a:solidFill>
                  <a:latin typeface="Arial"/>
                  <a:ea typeface="Arial"/>
                  <a:cs typeface="Arial"/>
                  <a:sym typeface="Arial"/>
                </a:rPr>
                <a:t>RESULT</a:t>
              </a:r>
              <a:endParaRPr b="0" i="0" sz="2000" u="none" cap="none" strike="noStrike">
                <a:solidFill>
                  <a:srgbClr val="A5A5A5"/>
                </a:solidFill>
                <a:latin typeface="Arial"/>
                <a:ea typeface="Arial"/>
                <a:cs typeface="Arial"/>
                <a:sym typeface="Arial"/>
              </a:endParaRPr>
            </a:p>
          </p:txBody>
        </p:sp>
      </p:grpSp>
      <p:grpSp>
        <p:nvGrpSpPr>
          <p:cNvPr id="540" name="Google Shape;540;p55"/>
          <p:cNvGrpSpPr/>
          <p:nvPr/>
        </p:nvGrpSpPr>
        <p:grpSpPr>
          <a:xfrm>
            <a:off x="7620000" y="1614557"/>
            <a:ext cx="2667001" cy="838200"/>
            <a:chOff x="5562600" y="4419600"/>
            <a:chExt cx="2438400" cy="838200"/>
          </a:xfrm>
        </p:grpSpPr>
        <p:sp>
          <p:nvSpPr>
            <p:cNvPr id="541" name="Google Shape;541;p55"/>
            <p:cNvSpPr/>
            <p:nvPr/>
          </p:nvSpPr>
          <p:spPr>
            <a:xfrm>
              <a:off x="5562600" y="4419600"/>
              <a:ext cx="2438400" cy="838200"/>
            </a:xfrm>
            <a:prstGeom prst="rect">
              <a:avLst/>
            </a:prstGeom>
            <a:no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Arial"/>
                <a:buNone/>
              </a:pPr>
              <a:r>
                <a:t/>
              </a:r>
              <a:endParaRPr b="0" i="0" sz="1600" u="none" cap="none" strike="noStrike">
                <a:solidFill>
                  <a:srgbClr val="FFFFFF"/>
                </a:solidFill>
                <a:latin typeface="Arial"/>
                <a:ea typeface="Arial"/>
                <a:cs typeface="Arial"/>
                <a:sym typeface="Arial"/>
              </a:endParaRPr>
            </a:p>
          </p:txBody>
        </p:sp>
        <p:sp>
          <p:nvSpPr>
            <p:cNvPr id="542" name="Google Shape;542;p55"/>
            <p:cNvSpPr txBox="1"/>
            <p:nvPr/>
          </p:nvSpPr>
          <p:spPr>
            <a:xfrm>
              <a:off x="5728855" y="4673600"/>
              <a:ext cx="2105891" cy="330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Arial"/>
                <a:buNone/>
              </a:pPr>
              <a:r>
                <a:rPr b="0" i="0" lang="en-US" sz="2000" u="none" cap="none" strike="noStrike">
                  <a:solidFill>
                    <a:srgbClr val="FFFFFF"/>
                  </a:solidFill>
                  <a:latin typeface="Arial"/>
                  <a:ea typeface="Arial"/>
                  <a:cs typeface="Arial"/>
                  <a:sym typeface="Arial"/>
                </a:rPr>
                <a:t>PROGRAM</a:t>
              </a:r>
              <a:endParaRPr/>
            </a:p>
          </p:txBody>
        </p:sp>
      </p:grpSp>
      <p:grpSp>
        <p:nvGrpSpPr>
          <p:cNvPr id="543" name="Google Shape;543;p55"/>
          <p:cNvGrpSpPr/>
          <p:nvPr/>
        </p:nvGrpSpPr>
        <p:grpSpPr>
          <a:xfrm>
            <a:off x="7633252" y="4246219"/>
            <a:ext cx="2667001" cy="838200"/>
            <a:chOff x="5562600" y="4419600"/>
            <a:chExt cx="2438400" cy="838200"/>
          </a:xfrm>
        </p:grpSpPr>
        <p:sp>
          <p:nvSpPr>
            <p:cNvPr id="544" name="Google Shape;544;p55"/>
            <p:cNvSpPr/>
            <p:nvPr/>
          </p:nvSpPr>
          <p:spPr>
            <a:xfrm>
              <a:off x="5562600" y="4419600"/>
              <a:ext cx="2438400" cy="838200"/>
            </a:xfrm>
            <a:prstGeom prst="rect">
              <a:avLst/>
            </a:prstGeom>
            <a:no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Arial"/>
                <a:buNone/>
              </a:pPr>
              <a:r>
                <a:t/>
              </a:r>
              <a:endParaRPr b="0" i="0" sz="1600" u="none" cap="none" strike="noStrike">
                <a:solidFill>
                  <a:srgbClr val="FFFFFF"/>
                </a:solidFill>
                <a:latin typeface="Arial"/>
                <a:ea typeface="Arial"/>
                <a:cs typeface="Arial"/>
                <a:sym typeface="Arial"/>
              </a:endParaRPr>
            </a:p>
          </p:txBody>
        </p:sp>
        <p:sp>
          <p:nvSpPr>
            <p:cNvPr id="545" name="Google Shape;545;p55"/>
            <p:cNvSpPr txBox="1"/>
            <p:nvPr/>
          </p:nvSpPr>
          <p:spPr>
            <a:xfrm>
              <a:off x="5728855" y="4673600"/>
              <a:ext cx="2105891" cy="330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Arial"/>
                <a:buNone/>
              </a:pPr>
              <a:r>
                <a:rPr b="0" i="0" lang="en-US" sz="2000" u="none" cap="none" strike="noStrike">
                  <a:solidFill>
                    <a:srgbClr val="FFFFFF"/>
                  </a:solidFill>
                  <a:latin typeface="Arial"/>
                  <a:ea typeface="Arial"/>
                  <a:cs typeface="Arial"/>
                  <a:sym typeface="Arial"/>
                </a:rPr>
                <a:t>RESULT</a:t>
              </a:r>
              <a:endParaRPr/>
            </a:p>
          </p:txBody>
        </p:sp>
      </p:grpSp>
      <p:grpSp>
        <p:nvGrpSpPr>
          <p:cNvPr id="546" name="Google Shape;546;p55"/>
          <p:cNvGrpSpPr/>
          <p:nvPr/>
        </p:nvGrpSpPr>
        <p:grpSpPr>
          <a:xfrm>
            <a:off x="7626626" y="2930388"/>
            <a:ext cx="2667001" cy="838200"/>
            <a:chOff x="5562600" y="4419600"/>
            <a:chExt cx="2438400" cy="838200"/>
          </a:xfrm>
        </p:grpSpPr>
        <p:sp>
          <p:nvSpPr>
            <p:cNvPr id="547" name="Google Shape;547;p55"/>
            <p:cNvSpPr/>
            <p:nvPr/>
          </p:nvSpPr>
          <p:spPr>
            <a:xfrm>
              <a:off x="5562600" y="4419600"/>
              <a:ext cx="2438400" cy="838200"/>
            </a:xfrm>
            <a:prstGeom prst="rect">
              <a:avLst/>
            </a:prstGeom>
            <a:no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Arial"/>
                <a:buNone/>
              </a:pPr>
              <a:r>
                <a:t/>
              </a:r>
              <a:endParaRPr b="0" i="0" sz="1600" u="none" cap="none" strike="noStrike">
                <a:solidFill>
                  <a:srgbClr val="FFFFFF"/>
                </a:solidFill>
                <a:latin typeface="Arial"/>
                <a:ea typeface="Arial"/>
                <a:cs typeface="Arial"/>
                <a:sym typeface="Arial"/>
              </a:endParaRPr>
            </a:p>
          </p:txBody>
        </p:sp>
        <p:sp>
          <p:nvSpPr>
            <p:cNvPr id="548" name="Google Shape;548;p55"/>
            <p:cNvSpPr txBox="1"/>
            <p:nvPr/>
          </p:nvSpPr>
          <p:spPr>
            <a:xfrm>
              <a:off x="5728855" y="4673600"/>
              <a:ext cx="2105891" cy="330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Arial"/>
                <a:buNone/>
              </a:pPr>
              <a:r>
                <a:rPr b="0" i="0" lang="en-US" sz="2000" u="none" cap="none" strike="noStrike">
                  <a:solidFill>
                    <a:srgbClr val="FFFFFF"/>
                  </a:solidFill>
                  <a:latin typeface="Arial"/>
                  <a:ea typeface="Arial"/>
                  <a:cs typeface="Arial"/>
                  <a:sym typeface="Arial"/>
                </a:rPr>
                <a:t>GRAPH</a:t>
              </a:r>
              <a:endParaRPr/>
            </a:p>
          </p:txBody>
        </p:sp>
      </p:grpSp>
      <p:cxnSp>
        <p:nvCxnSpPr>
          <p:cNvPr id="549" name="Google Shape;549;p55"/>
          <p:cNvCxnSpPr>
            <a:stCxn id="541" idx="2"/>
            <a:endCxn id="547" idx="0"/>
          </p:cNvCxnSpPr>
          <p:nvPr/>
        </p:nvCxnSpPr>
        <p:spPr>
          <a:xfrm>
            <a:off x="8953500" y="2452757"/>
            <a:ext cx="6600" cy="477600"/>
          </a:xfrm>
          <a:prstGeom prst="straightConnector1">
            <a:avLst/>
          </a:prstGeom>
          <a:noFill/>
          <a:ln cap="flat" cmpd="sng" w="12700">
            <a:solidFill>
              <a:schemeClr val="accent1"/>
            </a:solidFill>
            <a:prstDash val="solid"/>
            <a:miter lim="800000"/>
            <a:headEnd len="sm" w="sm" type="none"/>
            <a:tailEnd len="med" w="med" type="triangle"/>
          </a:ln>
        </p:spPr>
      </p:cxnSp>
      <p:cxnSp>
        <p:nvCxnSpPr>
          <p:cNvPr id="550" name="Google Shape;550;p55"/>
          <p:cNvCxnSpPr>
            <a:stCxn id="547" idx="2"/>
            <a:endCxn id="544" idx="0"/>
          </p:cNvCxnSpPr>
          <p:nvPr/>
        </p:nvCxnSpPr>
        <p:spPr>
          <a:xfrm>
            <a:off x="8960126" y="3768588"/>
            <a:ext cx="6600" cy="477600"/>
          </a:xfrm>
          <a:prstGeom prst="straightConnector1">
            <a:avLst/>
          </a:prstGeom>
          <a:noFill/>
          <a:ln cap="flat" cmpd="sng" w="12700">
            <a:solidFill>
              <a:schemeClr val="accent1"/>
            </a:solidFill>
            <a:prstDash val="solid"/>
            <a:miter lim="800000"/>
            <a:headEnd len="sm" w="sm" type="none"/>
            <a:tailEnd len="med" w="med" type="triangle"/>
          </a:ln>
        </p:spPr>
      </p:cxnSp>
      <p:cxnSp>
        <p:nvCxnSpPr>
          <p:cNvPr id="551" name="Google Shape;551;p55"/>
          <p:cNvCxnSpPr>
            <a:stCxn id="532" idx="2"/>
            <a:endCxn id="538" idx="0"/>
          </p:cNvCxnSpPr>
          <p:nvPr/>
        </p:nvCxnSpPr>
        <p:spPr>
          <a:xfrm flipH="1">
            <a:off x="1601399" y="2452757"/>
            <a:ext cx="1522800" cy="1792500"/>
          </a:xfrm>
          <a:prstGeom prst="straightConnector1">
            <a:avLst/>
          </a:prstGeom>
          <a:noFill/>
          <a:ln cap="flat" cmpd="sng" w="12700">
            <a:solidFill>
              <a:schemeClr val="accent1"/>
            </a:solidFill>
            <a:prstDash val="solid"/>
            <a:miter lim="800000"/>
            <a:headEnd len="sm" w="sm" type="none"/>
            <a:tailEnd len="med" w="med" type="triangle"/>
          </a:ln>
        </p:spPr>
      </p:cxnSp>
      <p:cxnSp>
        <p:nvCxnSpPr>
          <p:cNvPr id="552" name="Google Shape;552;p55"/>
          <p:cNvCxnSpPr>
            <a:stCxn id="532" idx="2"/>
            <a:endCxn id="535" idx="0"/>
          </p:cNvCxnSpPr>
          <p:nvPr/>
        </p:nvCxnSpPr>
        <p:spPr>
          <a:xfrm>
            <a:off x="3124199" y="2452757"/>
            <a:ext cx="1374600" cy="1793400"/>
          </a:xfrm>
          <a:prstGeom prst="straightConnector1">
            <a:avLst/>
          </a:prstGeom>
          <a:noFill/>
          <a:ln cap="flat" cmpd="sng" w="12700">
            <a:solidFill>
              <a:schemeClr val="accent1"/>
            </a:solidFill>
            <a:prstDash val="solid"/>
            <a:miter lim="800000"/>
            <a:headEnd len="sm" w="sm" type="none"/>
            <a:tailEnd len="med" w="med" type="triangle"/>
          </a:ln>
        </p:spPr>
      </p:cxn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1"/>
                                        </p:tgtEl>
                                        <p:attrNameLst>
                                          <p:attrName>style.visibility</p:attrName>
                                        </p:attrNameLst>
                                      </p:cBhvr>
                                      <p:to>
                                        <p:strVal val="visible"/>
                                      </p:to>
                                    </p:set>
                                    <p:animEffect filter="fade" transition="in">
                                      <p:cBhvr>
                                        <p:cTn dur="500"/>
                                        <p:tgtEl>
                                          <p:spTgt spid="551"/>
                                        </p:tgtEl>
                                      </p:cBhvr>
                                    </p:animEffect>
                                  </p:childTnLst>
                                </p:cTn>
                              </p:par>
                              <p:par>
                                <p:cTn fill="hold" nodeType="withEffect" presetClass="entr" presetID="10" presetSubtype="0">
                                  <p:stCondLst>
                                    <p:cond delay="0"/>
                                  </p:stCondLst>
                                  <p:childTnLst>
                                    <p:set>
                                      <p:cBhvr>
                                        <p:cTn dur="1" fill="hold">
                                          <p:stCondLst>
                                            <p:cond delay="0"/>
                                          </p:stCondLst>
                                        </p:cTn>
                                        <p:tgtEl>
                                          <p:spTgt spid="552"/>
                                        </p:tgtEl>
                                        <p:attrNameLst>
                                          <p:attrName>style.visibility</p:attrName>
                                        </p:attrNameLst>
                                      </p:cBhvr>
                                      <p:to>
                                        <p:strVal val="visible"/>
                                      </p:to>
                                    </p:set>
                                    <p:animEffect filter="fade" transition="in">
                                      <p:cBhvr>
                                        <p:cTn dur="500"/>
                                        <p:tgtEl>
                                          <p:spTgt spid="552"/>
                                        </p:tgtEl>
                                      </p:cBhvr>
                                    </p:animEffect>
                                  </p:childTnLst>
                                </p:cTn>
                              </p:par>
                              <p:par>
                                <p:cTn fill="hold" nodeType="withEffect" presetClass="entr" presetID="10" presetSubtype="0">
                                  <p:stCondLst>
                                    <p:cond delay="0"/>
                                  </p:stCondLst>
                                  <p:childTnLst>
                                    <p:set>
                                      <p:cBhvr>
                                        <p:cTn dur="1" fill="hold">
                                          <p:stCondLst>
                                            <p:cond delay="0"/>
                                          </p:stCondLst>
                                        </p:cTn>
                                        <p:tgtEl>
                                          <p:spTgt spid="537"/>
                                        </p:tgtEl>
                                        <p:attrNameLst>
                                          <p:attrName>style.visibility</p:attrName>
                                        </p:attrNameLst>
                                      </p:cBhvr>
                                      <p:to>
                                        <p:strVal val="visible"/>
                                      </p:to>
                                    </p:set>
                                    <p:animEffect filter="fade" transition="in">
                                      <p:cBhvr>
                                        <p:cTn dur="500"/>
                                        <p:tgtEl>
                                          <p:spTgt spid="537"/>
                                        </p:tgtEl>
                                      </p:cBhvr>
                                    </p:animEffect>
                                  </p:childTnLst>
                                </p:cTn>
                              </p:par>
                              <p:par>
                                <p:cTn fill="hold" nodeType="withEffect" presetClass="entr" presetID="10" presetSubtype="0">
                                  <p:stCondLst>
                                    <p:cond delay="0"/>
                                  </p:stCondLst>
                                  <p:childTnLst>
                                    <p:set>
                                      <p:cBhvr>
                                        <p:cTn dur="1" fill="hold">
                                          <p:stCondLst>
                                            <p:cond delay="0"/>
                                          </p:stCondLst>
                                        </p:cTn>
                                        <p:tgtEl>
                                          <p:spTgt spid="534"/>
                                        </p:tgtEl>
                                        <p:attrNameLst>
                                          <p:attrName>style.visibility</p:attrName>
                                        </p:attrNameLst>
                                      </p:cBhvr>
                                      <p:to>
                                        <p:strVal val="visible"/>
                                      </p:to>
                                    </p:set>
                                    <p:animEffect filter="fade" transition="in">
                                      <p:cBhvr>
                                        <p:cTn dur="500"/>
                                        <p:tgtEl>
                                          <p:spTgt spid="5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9"/>
                                        </p:tgtEl>
                                        <p:attrNameLst>
                                          <p:attrName>style.visibility</p:attrName>
                                        </p:attrNameLst>
                                      </p:cBhvr>
                                      <p:to>
                                        <p:strVal val="visible"/>
                                      </p:to>
                                    </p:set>
                                    <p:animEffect filter="fade" transition="in">
                                      <p:cBhvr>
                                        <p:cTn dur="500"/>
                                        <p:tgtEl>
                                          <p:spTgt spid="549"/>
                                        </p:tgtEl>
                                      </p:cBhvr>
                                    </p:animEffect>
                                  </p:childTnLst>
                                </p:cTn>
                              </p:par>
                              <p:par>
                                <p:cTn fill="hold" nodeType="withEffect" presetClass="entr" presetID="10" presetSubtype="0">
                                  <p:stCondLst>
                                    <p:cond delay="0"/>
                                  </p:stCondLst>
                                  <p:childTnLst>
                                    <p:set>
                                      <p:cBhvr>
                                        <p:cTn dur="1" fill="hold">
                                          <p:stCondLst>
                                            <p:cond delay="0"/>
                                          </p:stCondLst>
                                        </p:cTn>
                                        <p:tgtEl>
                                          <p:spTgt spid="546"/>
                                        </p:tgtEl>
                                        <p:attrNameLst>
                                          <p:attrName>style.visibility</p:attrName>
                                        </p:attrNameLst>
                                      </p:cBhvr>
                                      <p:to>
                                        <p:strVal val="visible"/>
                                      </p:to>
                                    </p:set>
                                    <p:animEffect filter="fade" transition="in">
                                      <p:cBhvr>
                                        <p:cTn dur="500"/>
                                        <p:tgtEl>
                                          <p:spTgt spid="5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0"/>
                                        </p:tgtEl>
                                        <p:attrNameLst>
                                          <p:attrName>style.visibility</p:attrName>
                                        </p:attrNameLst>
                                      </p:cBhvr>
                                      <p:to>
                                        <p:strVal val="visible"/>
                                      </p:to>
                                    </p:set>
                                    <p:animEffect filter="fade" transition="in">
                                      <p:cBhvr>
                                        <p:cTn dur="500"/>
                                        <p:tgtEl>
                                          <p:spTgt spid="550"/>
                                        </p:tgtEl>
                                      </p:cBhvr>
                                    </p:animEffect>
                                  </p:childTnLst>
                                </p:cTn>
                              </p:par>
                              <p:par>
                                <p:cTn fill="hold" nodeType="withEffect" presetClass="entr" presetID="10" presetSubtype="0">
                                  <p:stCondLst>
                                    <p:cond delay="0"/>
                                  </p:stCondLst>
                                  <p:childTnLst>
                                    <p:set>
                                      <p:cBhvr>
                                        <p:cTn dur="1" fill="hold">
                                          <p:stCondLst>
                                            <p:cond delay="0"/>
                                          </p:stCondLst>
                                        </p:cTn>
                                        <p:tgtEl>
                                          <p:spTgt spid="543"/>
                                        </p:tgtEl>
                                        <p:attrNameLst>
                                          <p:attrName>style.visibility</p:attrName>
                                        </p:attrNameLst>
                                      </p:cBhvr>
                                      <p:to>
                                        <p:strVal val="visible"/>
                                      </p:to>
                                    </p:set>
                                    <p:animEffect filter="fade" transition="in">
                                      <p:cBhvr>
                                        <p:cTn dur="500"/>
                                        <p:tgtEl>
                                          <p:spTgt spid="5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6" name="Shape 556"/>
        <p:cNvGrpSpPr/>
        <p:nvPr/>
      </p:nvGrpSpPr>
      <p:grpSpPr>
        <a:xfrm>
          <a:off x="0" y="0"/>
          <a:ext cx="0" cy="0"/>
          <a:chOff x="0" y="0"/>
          <a:chExt cx="0" cy="0"/>
        </a:xfrm>
      </p:grpSpPr>
      <p:sp>
        <p:nvSpPr>
          <p:cNvPr id="557" name="Google Shape;557;p56"/>
          <p:cNvSpPr txBox="1"/>
          <p:nvPr/>
        </p:nvSpPr>
        <p:spPr>
          <a:xfrm>
            <a:off x="2209800" y="6096000"/>
            <a:ext cx="1828800" cy="381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777777"/>
              </a:buClr>
              <a:buSzPts val="2400"/>
              <a:buFont typeface="Arial"/>
              <a:buNone/>
            </a:pPr>
            <a:r>
              <a:rPr b="0" i="0" lang="en-US" sz="2400" u="none" cap="none" strike="noStrike">
                <a:solidFill>
                  <a:srgbClr val="777777"/>
                </a:solidFill>
                <a:latin typeface="Arial"/>
                <a:ea typeface="Arial"/>
                <a:cs typeface="Arial"/>
                <a:sym typeface="Arial"/>
              </a:rPr>
              <a:t>EAGER</a:t>
            </a:r>
            <a:endParaRPr/>
          </a:p>
        </p:txBody>
      </p:sp>
      <p:sp>
        <p:nvSpPr>
          <p:cNvPr id="558" name="Google Shape;558;p56"/>
          <p:cNvSpPr txBox="1"/>
          <p:nvPr/>
        </p:nvSpPr>
        <p:spPr>
          <a:xfrm>
            <a:off x="2781300" y="838200"/>
            <a:ext cx="685800" cy="304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EE4C2C"/>
              </a:buClr>
              <a:buSzPts val="1800"/>
              <a:buFont typeface="Arial"/>
              <a:buNone/>
            </a:pPr>
            <a:r>
              <a:rPr b="0" i="0" lang="en-US" sz="1800" u="none" cap="none" strike="noStrike">
                <a:solidFill>
                  <a:srgbClr val="EE4C2C"/>
                </a:solidFill>
                <a:latin typeface="Arial"/>
                <a:ea typeface="Arial"/>
                <a:cs typeface="Arial"/>
                <a:sym typeface="Arial"/>
              </a:rPr>
              <a:t>PRO</a:t>
            </a:r>
            <a:endParaRPr/>
          </a:p>
        </p:txBody>
      </p:sp>
      <p:sp>
        <p:nvSpPr>
          <p:cNvPr id="559" name="Google Shape;559;p56"/>
          <p:cNvSpPr txBox="1"/>
          <p:nvPr/>
        </p:nvSpPr>
        <p:spPr>
          <a:xfrm>
            <a:off x="2419350" y="3429000"/>
            <a:ext cx="1409700" cy="304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EE4C2C"/>
              </a:buClr>
              <a:buSzPts val="1800"/>
              <a:buFont typeface="Arial"/>
              <a:buNone/>
            </a:pPr>
            <a:r>
              <a:rPr b="0" i="0" lang="en-US" sz="1800" u="none" cap="none" strike="noStrike">
                <a:solidFill>
                  <a:srgbClr val="EE4C2C"/>
                </a:solidFill>
                <a:latin typeface="Arial"/>
                <a:ea typeface="Arial"/>
                <a:cs typeface="Arial"/>
                <a:sym typeface="Arial"/>
              </a:rPr>
              <a:t>CONTRA</a:t>
            </a:r>
            <a:endParaRPr/>
          </a:p>
        </p:txBody>
      </p:sp>
      <p:sp>
        <p:nvSpPr>
          <p:cNvPr id="560" name="Google Shape;560;p56"/>
          <p:cNvSpPr txBox="1"/>
          <p:nvPr/>
        </p:nvSpPr>
        <p:spPr>
          <a:xfrm>
            <a:off x="457200" y="1370772"/>
            <a:ext cx="5860774" cy="1752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62626"/>
              </a:buClr>
              <a:buSzPts val="3600"/>
              <a:buFont typeface="Arial"/>
              <a:buNone/>
            </a:pPr>
            <a:r>
              <a:rPr b="0" i="0" lang="en-US" sz="3200" u="none" cap="none" strike="noStrike">
                <a:solidFill>
                  <a:srgbClr val="262626"/>
                </a:solidFill>
                <a:latin typeface="Arial"/>
                <a:ea typeface="Arial"/>
                <a:cs typeface="Arial"/>
                <a:sym typeface="Arial"/>
              </a:rPr>
              <a:t>—  No boundaries on flexibility</a:t>
            </a:r>
            <a:endParaRPr sz="3200"/>
          </a:p>
          <a:p>
            <a:pPr indent="0" lvl="0" marL="0" marR="0" rtl="0" algn="l">
              <a:lnSpc>
                <a:spcPct val="100000"/>
              </a:lnSpc>
              <a:spcBef>
                <a:spcPts val="0"/>
              </a:spcBef>
              <a:spcAft>
                <a:spcPts val="0"/>
              </a:spcAft>
              <a:buClr>
                <a:srgbClr val="262626"/>
              </a:buClr>
              <a:buSzPts val="3600"/>
              <a:buFont typeface="Arial"/>
              <a:buNone/>
            </a:pPr>
            <a:r>
              <a:rPr b="0" i="0" lang="en-US" sz="3200" u="none" cap="none" strike="noStrike">
                <a:solidFill>
                  <a:srgbClr val="262626"/>
                </a:solidFill>
                <a:latin typeface="Arial"/>
                <a:ea typeface="Arial"/>
                <a:cs typeface="Arial"/>
                <a:sym typeface="Arial"/>
              </a:rPr>
              <a:t>—  Happier debugging</a:t>
            </a:r>
            <a:endParaRPr sz="3200"/>
          </a:p>
          <a:p>
            <a:pPr indent="0" lvl="0" marL="0" marR="0" rtl="0" algn="l">
              <a:lnSpc>
                <a:spcPct val="100000"/>
              </a:lnSpc>
              <a:spcBef>
                <a:spcPts val="0"/>
              </a:spcBef>
              <a:spcAft>
                <a:spcPts val="0"/>
              </a:spcAft>
              <a:buClr>
                <a:srgbClr val="262626"/>
              </a:buClr>
              <a:buSzPts val="3600"/>
              <a:buFont typeface="Arial"/>
              <a:buNone/>
            </a:pPr>
            <a:r>
              <a:rPr b="0" i="0" lang="en-US" sz="3200" u="none" cap="none" strike="noStrike">
                <a:solidFill>
                  <a:srgbClr val="262626"/>
                </a:solidFill>
                <a:latin typeface="Arial"/>
                <a:ea typeface="Arial"/>
                <a:cs typeface="Arial"/>
                <a:sym typeface="Arial"/>
              </a:rPr>
              <a:t>—  No expensive compilation</a:t>
            </a:r>
            <a:endParaRPr sz="3200"/>
          </a:p>
        </p:txBody>
      </p:sp>
      <p:sp>
        <p:nvSpPr>
          <p:cNvPr id="561" name="Google Shape;561;p56"/>
          <p:cNvSpPr txBox="1"/>
          <p:nvPr/>
        </p:nvSpPr>
        <p:spPr>
          <a:xfrm>
            <a:off x="457200" y="3886200"/>
            <a:ext cx="5334000" cy="1752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62626"/>
              </a:buClr>
              <a:buSzPts val="3600"/>
              <a:buFont typeface="Arial"/>
              <a:buNone/>
            </a:pPr>
            <a:r>
              <a:rPr b="0" i="0" lang="en-US" sz="3200" u="none" cap="none" strike="noStrike">
                <a:solidFill>
                  <a:srgbClr val="262626"/>
                </a:solidFill>
                <a:latin typeface="Arial"/>
                <a:ea typeface="Arial"/>
                <a:cs typeface="Arial"/>
                <a:sym typeface="Arial"/>
              </a:rPr>
              <a:t>—  Harder to optimize</a:t>
            </a:r>
            <a:endParaRPr sz="3200"/>
          </a:p>
          <a:p>
            <a:pPr indent="0" lvl="0" marL="0" marR="0" rtl="0" algn="l">
              <a:lnSpc>
                <a:spcPct val="100000"/>
              </a:lnSpc>
              <a:spcBef>
                <a:spcPts val="0"/>
              </a:spcBef>
              <a:spcAft>
                <a:spcPts val="0"/>
              </a:spcAft>
              <a:buClr>
                <a:srgbClr val="262626"/>
              </a:buClr>
              <a:buSzPts val="3600"/>
              <a:buFont typeface="Arial"/>
              <a:buNone/>
            </a:pPr>
            <a:r>
              <a:rPr b="0" i="0" lang="en-US" sz="3200" u="none" cap="none" strike="noStrike">
                <a:solidFill>
                  <a:srgbClr val="262626"/>
                </a:solidFill>
                <a:latin typeface="Arial"/>
                <a:ea typeface="Arial"/>
                <a:cs typeface="Arial"/>
                <a:sym typeface="Arial"/>
              </a:rPr>
              <a:t>—  Harder to deploy</a:t>
            </a:r>
            <a:endParaRPr sz="32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5" name="Shape 565"/>
        <p:cNvGrpSpPr/>
        <p:nvPr/>
      </p:nvGrpSpPr>
      <p:grpSpPr>
        <a:xfrm>
          <a:off x="0" y="0"/>
          <a:ext cx="0" cy="0"/>
          <a:chOff x="0" y="0"/>
          <a:chExt cx="0" cy="0"/>
        </a:xfrm>
      </p:grpSpPr>
      <p:sp>
        <p:nvSpPr>
          <p:cNvPr id="566" name="Google Shape;566;p57"/>
          <p:cNvSpPr txBox="1"/>
          <p:nvPr/>
        </p:nvSpPr>
        <p:spPr>
          <a:xfrm>
            <a:off x="2209800" y="6096000"/>
            <a:ext cx="1828800" cy="381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777777"/>
              </a:buClr>
              <a:buSzPts val="2400"/>
              <a:buFont typeface="Arial"/>
              <a:buNone/>
            </a:pPr>
            <a:r>
              <a:rPr b="0" i="0" lang="en-US" sz="2400" u="none" cap="none" strike="noStrike">
                <a:solidFill>
                  <a:srgbClr val="777777"/>
                </a:solidFill>
                <a:latin typeface="Arial"/>
                <a:ea typeface="Arial"/>
                <a:cs typeface="Arial"/>
                <a:sym typeface="Arial"/>
              </a:rPr>
              <a:t>EAGER</a:t>
            </a:r>
            <a:endParaRPr/>
          </a:p>
        </p:txBody>
      </p:sp>
      <p:sp>
        <p:nvSpPr>
          <p:cNvPr id="567" name="Google Shape;567;p57"/>
          <p:cNvSpPr txBox="1"/>
          <p:nvPr/>
        </p:nvSpPr>
        <p:spPr>
          <a:xfrm>
            <a:off x="8369300" y="6096000"/>
            <a:ext cx="1828800" cy="381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EE4C2C"/>
              </a:buClr>
              <a:buSzPts val="2400"/>
              <a:buFont typeface="Arial"/>
              <a:buNone/>
            </a:pPr>
            <a:r>
              <a:rPr b="0" i="0" lang="en-US" sz="2400" u="none" cap="none" strike="noStrike">
                <a:solidFill>
                  <a:srgbClr val="EE4C2C"/>
                </a:solidFill>
                <a:latin typeface="Arial"/>
                <a:ea typeface="Arial"/>
                <a:cs typeface="Arial"/>
                <a:sym typeface="Arial"/>
              </a:rPr>
              <a:t>STATIC</a:t>
            </a:r>
            <a:endParaRPr/>
          </a:p>
        </p:txBody>
      </p:sp>
      <p:sp>
        <p:nvSpPr>
          <p:cNvPr id="568" name="Google Shape;568;p57"/>
          <p:cNvSpPr txBox="1"/>
          <p:nvPr/>
        </p:nvSpPr>
        <p:spPr>
          <a:xfrm>
            <a:off x="2781300" y="838200"/>
            <a:ext cx="685800" cy="304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EE4C2C"/>
              </a:buClr>
              <a:buSzPts val="1800"/>
              <a:buFont typeface="Arial"/>
              <a:buNone/>
            </a:pPr>
            <a:r>
              <a:rPr b="0" i="0" lang="en-US" sz="1800" u="none" cap="none" strike="noStrike">
                <a:solidFill>
                  <a:srgbClr val="EE4C2C"/>
                </a:solidFill>
                <a:latin typeface="Arial"/>
                <a:ea typeface="Arial"/>
                <a:cs typeface="Arial"/>
                <a:sym typeface="Arial"/>
              </a:rPr>
              <a:t>PRO</a:t>
            </a:r>
            <a:endParaRPr/>
          </a:p>
        </p:txBody>
      </p:sp>
      <p:sp>
        <p:nvSpPr>
          <p:cNvPr id="569" name="Google Shape;569;p57"/>
          <p:cNvSpPr txBox="1"/>
          <p:nvPr/>
        </p:nvSpPr>
        <p:spPr>
          <a:xfrm>
            <a:off x="2419350" y="3429000"/>
            <a:ext cx="1409700" cy="304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EE4C2C"/>
              </a:buClr>
              <a:buSzPts val="1800"/>
              <a:buFont typeface="Arial"/>
              <a:buNone/>
            </a:pPr>
            <a:r>
              <a:rPr b="0" i="0" lang="en-US" sz="1800" u="none" cap="none" strike="noStrike">
                <a:solidFill>
                  <a:srgbClr val="EE4C2C"/>
                </a:solidFill>
                <a:latin typeface="Arial"/>
                <a:ea typeface="Arial"/>
                <a:cs typeface="Arial"/>
                <a:sym typeface="Arial"/>
              </a:rPr>
              <a:t>CONTRA</a:t>
            </a:r>
            <a:endParaRPr/>
          </a:p>
        </p:txBody>
      </p:sp>
      <p:sp>
        <p:nvSpPr>
          <p:cNvPr id="570" name="Google Shape;570;p57"/>
          <p:cNvSpPr txBox="1"/>
          <p:nvPr/>
        </p:nvSpPr>
        <p:spPr>
          <a:xfrm>
            <a:off x="457200" y="1370772"/>
            <a:ext cx="5860800" cy="1752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62626"/>
              </a:buClr>
              <a:buSzPts val="3600"/>
              <a:buFont typeface="Arial"/>
              <a:buNone/>
            </a:pPr>
            <a:r>
              <a:rPr b="0" i="0" lang="en-US" sz="3200" u="none" cap="none" strike="noStrike">
                <a:solidFill>
                  <a:srgbClr val="262626"/>
                </a:solidFill>
                <a:latin typeface="Arial"/>
                <a:ea typeface="Arial"/>
                <a:cs typeface="Arial"/>
                <a:sym typeface="Arial"/>
              </a:rPr>
              <a:t>—  No boundaries on flexibility</a:t>
            </a:r>
            <a:endParaRPr sz="3200"/>
          </a:p>
          <a:p>
            <a:pPr indent="0" lvl="0" marL="0" marR="0" rtl="0" algn="l">
              <a:lnSpc>
                <a:spcPct val="100000"/>
              </a:lnSpc>
              <a:spcBef>
                <a:spcPts val="0"/>
              </a:spcBef>
              <a:spcAft>
                <a:spcPts val="0"/>
              </a:spcAft>
              <a:buClr>
                <a:srgbClr val="262626"/>
              </a:buClr>
              <a:buSzPts val="3600"/>
              <a:buFont typeface="Arial"/>
              <a:buNone/>
            </a:pPr>
            <a:r>
              <a:rPr b="0" i="0" lang="en-US" sz="3200" u="none" cap="none" strike="noStrike">
                <a:solidFill>
                  <a:srgbClr val="262626"/>
                </a:solidFill>
                <a:latin typeface="Arial"/>
                <a:ea typeface="Arial"/>
                <a:cs typeface="Arial"/>
                <a:sym typeface="Arial"/>
              </a:rPr>
              <a:t>—  Happier debugging</a:t>
            </a:r>
            <a:endParaRPr sz="3200"/>
          </a:p>
          <a:p>
            <a:pPr indent="0" lvl="0" marL="0" marR="0" rtl="0" algn="l">
              <a:lnSpc>
                <a:spcPct val="100000"/>
              </a:lnSpc>
              <a:spcBef>
                <a:spcPts val="0"/>
              </a:spcBef>
              <a:spcAft>
                <a:spcPts val="0"/>
              </a:spcAft>
              <a:buClr>
                <a:srgbClr val="262626"/>
              </a:buClr>
              <a:buSzPts val="3600"/>
              <a:buFont typeface="Arial"/>
              <a:buNone/>
            </a:pPr>
            <a:r>
              <a:rPr b="0" i="0" lang="en-US" sz="3200" u="none" cap="none" strike="noStrike">
                <a:solidFill>
                  <a:srgbClr val="262626"/>
                </a:solidFill>
                <a:latin typeface="Arial"/>
                <a:ea typeface="Arial"/>
                <a:cs typeface="Arial"/>
                <a:sym typeface="Arial"/>
              </a:rPr>
              <a:t>—  No expensive compilation</a:t>
            </a:r>
            <a:endParaRPr sz="3200"/>
          </a:p>
        </p:txBody>
      </p:sp>
      <p:sp>
        <p:nvSpPr>
          <p:cNvPr id="571" name="Google Shape;571;p57"/>
          <p:cNvSpPr txBox="1"/>
          <p:nvPr/>
        </p:nvSpPr>
        <p:spPr>
          <a:xfrm>
            <a:off x="457200" y="3886200"/>
            <a:ext cx="5334000" cy="1752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62626"/>
              </a:buClr>
              <a:buSzPts val="3600"/>
              <a:buFont typeface="Arial"/>
              <a:buNone/>
            </a:pPr>
            <a:r>
              <a:rPr b="0" i="0" lang="en-US" sz="3200" u="none" cap="none" strike="noStrike">
                <a:solidFill>
                  <a:srgbClr val="262626"/>
                </a:solidFill>
                <a:latin typeface="Arial"/>
                <a:ea typeface="Arial"/>
                <a:cs typeface="Arial"/>
                <a:sym typeface="Arial"/>
              </a:rPr>
              <a:t>—  Harder to optimize</a:t>
            </a:r>
            <a:endParaRPr sz="3200"/>
          </a:p>
          <a:p>
            <a:pPr indent="0" lvl="0" marL="0" marR="0" rtl="0" algn="l">
              <a:lnSpc>
                <a:spcPct val="100000"/>
              </a:lnSpc>
              <a:spcBef>
                <a:spcPts val="0"/>
              </a:spcBef>
              <a:spcAft>
                <a:spcPts val="0"/>
              </a:spcAft>
              <a:buClr>
                <a:srgbClr val="262626"/>
              </a:buClr>
              <a:buSzPts val="3600"/>
              <a:buFont typeface="Arial"/>
              <a:buNone/>
            </a:pPr>
            <a:r>
              <a:rPr b="0" i="0" lang="en-US" sz="3200" u="none" cap="none" strike="noStrike">
                <a:solidFill>
                  <a:srgbClr val="262626"/>
                </a:solidFill>
                <a:latin typeface="Arial"/>
                <a:ea typeface="Arial"/>
                <a:cs typeface="Arial"/>
                <a:sym typeface="Arial"/>
              </a:rPr>
              <a:t>—  Harder to deploy</a:t>
            </a:r>
            <a:endParaRPr sz="3200"/>
          </a:p>
        </p:txBody>
      </p:sp>
      <p:sp>
        <p:nvSpPr>
          <p:cNvPr id="572" name="Google Shape;572;p57"/>
          <p:cNvSpPr txBox="1"/>
          <p:nvPr/>
        </p:nvSpPr>
        <p:spPr>
          <a:xfrm>
            <a:off x="8953500" y="831574"/>
            <a:ext cx="685800" cy="304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EE4C2C"/>
              </a:buClr>
              <a:buSzPts val="1800"/>
              <a:buFont typeface="Arial"/>
              <a:buNone/>
            </a:pPr>
            <a:r>
              <a:rPr b="0" i="0" lang="en-US" sz="1800" u="none" cap="none" strike="noStrike">
                <a:solidFill>
                  <a:srgbClr val="EE4C2C"/>
                </a:solidFill>
                <a:latin typeface="Arial"/>
                <a:ea typeface="Arial"/>
                <a:cs typeface="Arial"/>
                <a:sym typeface="Arial"/>
              </a:rPr>
              <a:t>PRO</a:t>
            </a:r>
            <a:endParaRPr/>
          </a:p>
        </p:txBody>
      </p:sp>
      <p:sp>
        <p:nvSpPr>
          <p:cNvPr id="573" name="Google Shape;573;p57"/>
          <p:cNvSpPr txBox="1"/>
          <p:nvPr/>
        </p:nvSpPr>
        <p:spPr>
          <a:xfrm>
            <a:off x="8591550" y="3422374"/>
            <a:ext cx="1409700" cy="304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EE4C2C"/>
              </a:buClr>
              <a:buSzPts val="1800"/>
              <a:buFont typeface="Arial"/>
              <a:buNone/>
            </a:pPr>
            <a:r>
              <a:rPr b="0" i="0" lang="en-US" sz="1800" u="none" cap="none" strike="noStrike">
                <a:solidFill>
                  <a:srgbClr val="EE4C2C"/>
                </a:solidFill>
                <a:latin typeface="Arial"/>
                <a:ea typeface="Arial"/>
                <a:cs typeface="Arial"/>
                <a:sym typeface="Arial"/>
              </a:rPr>
              <a:t>CONTRA</a:t>
            </a:r>
            <a:endParaRPr/>
          </a:p>
        </p:txBody>
      </p:sp>
      <p:sp>
        <p:nvSpPr>
          <p:cNvPr id="574" name="Google Shape;574;p57"/>
          <p:cNvSpPr txBox="1"/>
          <p:nvPr/>
        </p:nvSpPr>
        <p:spPr>
          <a:xfrm>
            <a:off x="6629400" y="1364146"/>
            <a:ext cx="5860774" cy="1752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3600"/>
              <a:buFont typeface="Arial"/>
              <a:buNone/>
            </a:pPr>
            <a:r>
              <a:rPr b="0" i="0" lang="en-US" sz="3200" u="none" cap="none" strike="noStrike">
                <a:solidFill>
                  <a:srgbClr val="FFFFFF"/>
                </a:solidFill>
                <a:latin typeface="Arial"/>
                <a:ea typeface="Arial"/>
                <a:cs typeface="Arial"/>
                <a:sym typeface="Arial"/>
              </a:rPr>
              <a:t>—  Easier to optimize</a:t>
            </a:r>
            <a:endParaRPr sz="3200"/>
          </a:p>
          <a:p>
            <a:pPr indent="0" lvl="0" marL="0" marR="0" rtl="0" algn="l">
              <a:lnSpc>
                <a:spcPct val="100000"/>
              </a:lnSpc>
              <a:spcBef>
                <a:spcPts val="0"/>
              </a:spcBef>
              <a:spcAft>
                <a:spcPts val="0"/>
              </a:spcAft>
              <a:buClr>
                <a:srgbClr val="FFFFFF"/>
              </a:buClr>
              <a:buSzPts val="3600"/>
              <a:buFont typeface="Arial"/>
              <a:buNone/>
            </a:pPr>
            <a:r>
              <a:rPr b="0" i="0" lang="en-US" sz="3200" u="none" cap="none" strike="noStrike">
                <a:solidFill>
                  <a:srgbClr val="FFFFFF"/>
                </a:solidFill>
                <a:latin typeface="Arial"/>
                <a:ea typeface="Arial"/>
                <a:cs typeface="Arial"/>
                <a:sym typeface="Arial"/>
              </a:rPr>
              <a:t>—  Easier to deploy</a:t>
            </a:r>
            <a:endParaRPr sz="3200"/>
          </a:p>
          <a:p>
            <a:pPr indent="0" lvl="0" marL="0" marR="0" rtl="0" algn="l">
              <a:lnSpc>
                <a:spcPct val="100000"/>
              </a:lnSpc>
              <a:spcBef>
                <a:spcPts val="0"/>
              </a:spcBef>
              <a:spcAft>
                <a:spcPts val="0"/>
              </a:spcAft>
              <a:buClr>
                <a:srgbClr val="FFFFFF"/>
              </a:buClr>
              <a:buSzPts val="3600"/>
              <a:buFont typeface="Arial"/>
              <a:buNone/>
            </a:pPr>
            <a:r>
              <a:rPr b="0" i="0" lang="en-US" sz="3200" u="none" cap="none" strike="noStrike">
                <a:solidFill>
                  <a:srgbClr val="FFFFFF"/>
                </a:solidFill>
                <a:latin typeface="Arial"/>
                <a:ea typeface="Arial"/>
                <a:cs typeface="Arial"/>
                <a:sym typeface="Arial"/>
              </a:rPr>
              <a:t>—  Easier to post-process</a:t>
            </a:r>
            <a:endParaRPr sz="3200"/>
          </a:p>
        </p:txBody>
      </p:sp>
      <p:sp>
        <p:nvSpPr>
          <p:cNvPr id="575" name="Google Shape;575;p57"/>
          <p:cNvSpPr txBox="1"/>
          <p:nvPr/>
        </p:nvSpPr>
        <p:spPr>
          <a:xfrm>
            <a:off x="6629400" y="3879574"/>
            <a:ext cx="5334000" cy="1752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3600"/>
              <a:buFont typeface="Arial"/>
              <a:buNone/>
            </a:pPr>
            <a:r>
              <a:rPr b="0" i="0" lang="en-US" sz="3200" u="none" cap="none" strike="noStrike">
                <a:solidFill>
                  <a:srgbClr val="FFFFFF"/>
                </a:solidFill>
                <a:latin typeface="Arial"/>
                <a:ea typeface="Arial"/>
                <a:cs typeface="Arial"/>
                <a:sym typeface="Arial"/>
              </a:rPr>
              <a:t>—  Harder to understand</a:t>
            </a:r>
            <a:endParaRPr sz="3200"/>
          </a:p>
          <a:p>
            <a:pPr indent="0" lvl="0" marL="0" marR="0" rtl="0" algn="l">
              <a:lnSpc>
                <a:spcPct val="100000"/>
              </a:lnSpc>
              <a:spcBef>
                <a:spcPts val="0"/>
              </a:spcBef>
              <a:spcAft>
                <a:spcPts val="0"/>
              </a:spcAft>
              <a:buClr>
                <a:srgbClr val="FFFFFF"/>
              </a:buClr>
              <a:buSzPts val="3600"/>
              <a:buFont typeface="Arial"/>
              <a:buNone/>
            </a:pPr>
            <a:r>
              <a:rPr b="0" i="0" lang="en-US" sz="3200" u="none" cap="none" strike="noStrike">
                <a:solidFill>
                  <a:srgbClr val="FFFFFF"/>
                </a:solidFill>
                <a:latin typeface="Arial"/>
                <a:ea typeface="Arial"/>
                <a:cs typeface="Arial"/>
                <a:sym typeface="Arial"/>
              </a:rPr>
              <a:t>—  Harder to debug</a:t>
            </a:r>
            <a:endParaRPr sz="3200"/>
          </a:p>
          <a:p>
            <a:pPr indent="0" lvl="0" marL="0" marR="0" rtl="0" algn="l">
              <a:lnSpc>
                <a:spcPct val="100000"/>
              </a:lnSpc>
              <a:spcBef>
                <a:spcPts val="0"/>
              </a:spcBef>
              <a:spcAft>
                <a:spcPts val="0"/>
              </a:spcAft>
              <a:buClr>
                <a:srgbClr val="FFFFFF"/>
              </a:buClr>
              <a:buSzPts val="3600"/>
              <a:buFont typeface="Arial"/>
              <a:buNone/>
            </a:pPr>
            <a:r>
              <a:rPr b="0" i="0" lang="en-US" sz="3200" u="none" cap="none" strike="noStrike">
                <a:solidFill>
                  <a:srgbClr val="FFFFFF"/>
                </a:solidFill>
                <a:latin typeface="Arial"/>
                <a:ea typeface="Arial"/>
                <a:cs typeface="Arial"/>
                <a:sym typeface="Arial"/>
              </a:rPr>
              <a:t>—  Less flexible</a:t>
            </a:r>
            <a:endParaRPr sz="3200"/>
          </a:p>
          <a:p>
            <a:pPr indent="0" lvl="0" marL="0" marR="0" rtl="0" algn="l">
              <a:lnSpc>
                <a:spcPct val="100000"/>
              </a:lnSpc>
              <a:spcBef>
                <a:spcPts val="0"/>
              </a:spcBef>
              <a:spcAft>
                <a:spcPts val="0"/>
              </a:spcAft>
              <a:buClr>
                <a:schemeClr val="lt1"/>
              </a:buClr>
              <a:buSzPts val="3600"/>
              <a:buFont typeface="Arial"/>
              <a:buNone/>
            </a:pPr>
            <a:r>
              <a:t/>
            </a:r>
            <a:endParaRPr b="0" i="0" sz="3200" u="none" cap="none" strike="noStrike">
              <a:solidFill>
                <a:srgbClr val="FFFFFF"/>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0" name="Shape 580"/>
        <p:cNvGrpSpPr/>
        <p:nvPr/>
      </p:nvGrpSpPr>
      <p:grpSpPr>
        <a:xfrm>
          <a:off x="0" y="0"/>
          <a:ext cx="0" cy="0"/>
          <a:chOff x="0" y="0"/>
          <a:chExt cx="0" cy="0"/>
        </a:xfrm>
      </p:grpSpPr>
      <p:sp>
        <p:nvSpPr>
          <p:cNvPr id="581" name="Google Shape;581;p58"/>
          <p:cNvSpPr txBox="1"/>
          <p:nvPr/>
        </p:nvSpPr>
        <p:spPr>
          <a:xfrm>
            <a:off x="609600" y="1828800"/>
            <a:ext cx="1828800" cy="1104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62626"/>
              </a:buClr>
              <a:buSzPts val="3600"/>
              <a:buFont typeface="Arial"/>
              <a:buNone/>
            </a:pPr>
            <a:r>
              <a:rPr b="0" i="0" lang="en-US" sz="3600" u="none" cap="none" strike="noStrike">
                <a:solidFill>
                  <a:srgbClr val="262626"/>
                </a:solidFill>
                <a:latin typeface="Arial"/>
                <a:ea typeface="Arial"/>
                <a:cs typeface="Arial"/>
                <a:sym typeface="Arial"/>
              </a:rPr>
              <a:t>PyTorch</a:t>
            </a:r>
            <a:endParaRPr b="0" i="0" sz="3600" u="none" cap="none" strike="noStrike">
              <a:solidFill>
                <a:srgbClr val="262626"/>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3600"/>
              <a:buFont typeface="Arial"/>
              <a:buNone/>
            </a:pPr>
            <a:r>
              <a:t/>
            </a:r>
            <a:endParaRPr b="0" i="0" sz="3600" u="none" cap="none" strike="noStrike">
              <a:solidFill>
                <a:srgbClr val="262626"/>
              </a:solidFill>
              <a:latin typeface="Arial"/>
              <a:ea typeface="Arial"/>
              <a:cs typeface="Arial"/>
              <a:sym typeface="Arial"/>
            </a:endParaRPr>
          </a:p>
        </p:txBody>
      </p:sp>
      <p:sp>
        <p:nvSpPr>
          <p:cNvPr id="582" name="Google Shape;582;p58"/>
          <p:cNvSpPr txBox="1"/>
          <p:nvPr/>
        </p:nvSpPr>
        <p:spPr>
          <a:xfrm>
            <a:off x="609600" y="2933700"/>
            <a:ext cx="5486400" cy="346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777777"/>
              </a:buClr>
              <a:buSzPts val="2400"/>
              <a:buFont typeface="Arial"/>
              <a:buNone/>
            </a:pPr>
            <a:r>
              <a:rPr b="0" i="0" lang="en-US" sz="2400" u="none" cap="none" strike="noStrike">
                <a:solidFill>
                  <a:srgbClr val="777777"/>
                </a:solidFill>
                <a:latin typeface="Arial"/>
                <a:ea typeface="Arial"/>
                <a:cs typeface="Arial"/>
                <a:sym typeface="Arial"/>
              </a:rPr>
              <a:t>Models are Python program,</a:t>
            </a:r>
            <a:endParaRPr/>
          </a:p>
          <a:p>
            <a:pPr indent="0" lvl="0" marL="0" marR="0" rtl="0" algn="l">
              <a:lnSpc>
                <a:spcPct val="100000"/>
              </a:lnSpc>
              <a:spcBef>
                <a:spcPts val="0"/>
              </a:spcBef>
              <a:spcAft>
                <a:spcPts val="0"/>
              </a:spcAft>
              <a:buClr>
                <a:srgbClr val="777777"/>
              </a:buClr>
              <a:buSzPts val="2400"/>
              <a:buFont typeface="Arial"/>
              <a:buNone/>
            </a:pPr>
            <a:r>
              <a:rPr b="0" i="0" lang="en-US" sz="2400" u="none" cap="none" strike="noStrike">
                <a:solidFill>
                  <a:srgbClr val="777777"/>
                </a:solidFill>
                <a:latin typeface="Arial"/>
                <a:ea typeface="Arial"/>
                <a:cs typeface="Arial"/>
                <a:sym typeface="Arial"/>
              </a:rPr>
              <a:t>autograd for derivatives</a:t>
            </a:r>
            <a:endParaRPr/>
          </a:p>
          <a:p>
            <a:pPr indent="0" lvl="0" marL="0" marR="0" rtl="0" algn="l">
              <a:lnSpc>
                <a:spcPct val="100000"/>
              </a:lnSpc>
              <a:spcBef>
                <a:spcPts val="0"/>
              </a:spcBef>
              <a:spcAft>
                <a:spcPts val="0"/>
              </a:spcAft>
              <a:buClr>
                <a:schemeClr val="lt1"/>
              </a:buClr>
              <a:buSzPts val="2400"/>
              <a:buFont typeface="Arial"/>
              <a:buNone/>
            </a:pPr>
            <a:r>
              <a:t/>
            </a:r>
            <a:endParaRPr b="0" i="0" sz="2400" u="none" cap="none" strike="noStrike">
              <a:solidFill>
                <a:srgbClr val="777777"/>
              </a:solidFill>
              <a:latin typeface="Arial"/>
              <a:ea typeface="Arial"/>
              <a:cs typeface="Arial"/>
              <a:sym typeface="Arial"/>
            </a:endParaRPr>
          </a:p>
          <a:p>
            <a:pPr indent="0" lvl="0" marL="0" marR="0" rtl="0" algn="l">
              <a:lnSpc>
                <a:spcPct val="100000"/>
              </a:lnSpc>
              <a:spcBef>
                <a:spcPts val="0"/>
              </a:spcBef>
              <a:spcAft>
                <a:spcPts val="0"/>
              </a:spcAft>
              <a:buClr>
                <a:srgbClr val="777777"/>
              </a:buClr>
              <a:buSzPts val="2400"/>
              <a:buFont typeface="Arial"/>
              <a:buNone/>
            </a:pPr>
            <a:r>
              <a:rPr b="0" i="0" lang="en-US" sz="2400" u="none" cap="none" strike="noStrike">
                <a:solidFill>
                  <a:srgbClr val="777777"/>
                </a:solidFill>
                <a:latin typeface="Arial"/>
                <a:ea typeface="Arial"/>
                <a:cs typeface="Arial"/>
                <a:sym typeface="Arial"/>
              </a:rPr>
              <a:t>+ Simple</a:t>
            </a:r>
            <a:endParaRPr/>
          </a:p>
          <a:p>
            <a:pPr indent="0" lvl="0" marL="0" marR="0" rtl="0" algn="l">
              <a:lnSpc>
                <a:spcPct val="100000"/>
              </a:lnSpc>
              <a:spcBef>
                <a:spcPts val="0"/>
              </a:spcBef>
              <a:spcAft>
                <a:spcPts val="0"/>
              </a:spcAft>
              <a:buClr>
                <a:srgbClr val="777777"/>
              </a:buClr>
              <a:buSzPts val="2400"/>
              <a:buFont typeface="Arial"/>
              <a:buNone/>
            </a:pPr>
            <a:r>
              <a:rPr b="0" i="0" lang="en-US" sz="2400" u="none" cap="none" strike="noStrike">
                <a:solidFill>
                  <a:srgbClr val="777777"/>
                </a:solidFill>
                <a:latin typeface="Arial"/>
                <a:ea typeface="Arial"/>
                <a:cs typeface="Arial"/>
                <a:sym typeface="Arial"/>
              </a:rPr>
              <a:t>+ Debuggable — </a:t>
            </a:r>
            <a:r>
              <a:rPr b="0" i="0" lang="en-US" sz="2400" u="none" cap="none" strike="noStrike">
                <a:solidFill>
                  <a:srgbClr val="777777"/>
                </a:solidFill>
                <a:latin typeface="Consolas"/>
                <a:ea typeface="Consolas"/>
                <a:cs typeface="Consolas"/>
                <a:sym typeface="Consolas"/>
              </a:rPr>
              <a:t>print</a:t>
            </a:r>
            <a:r>
              <a:rPr b="0" i="0" lang="en-US" sz="2400" u="none" cap="none" strike="noStrike">
                <a:solidFill>
                  <a:srgbClr val="777777"/>
                </a:solidFill>
                <a:latin typeface="Arial"/>
                <a:ea typeface="Arial"/>
                <a:cs typeface="Arial"/>
                <a:sym typeface="Arial"/>
              </a:rPr>
              <a:t> and </a:t>
            </a:r>
            <a:r>
              <a:rPr b="0" i="0" lang="en-US" sz="2400" u="none" cap="none" strike="noStrike">
                <a:solidFill>
                  <a:srgbClr val="777777"/>
                </a:solidFill>
                <a:latin typeface="Consolas"/>
                <a:ea typeface="Consolas"/>
                <a:cs typeface="Consolas"/>
                <a:sym typeface="Consolas"/>
              </a:rPr>
              <a:t>pdb</a:t>
            </a:r>
            <a:endParaRPr b="0" i="0" sz="2400" u="none" cap="none" strike="noStrike">
              <a:solidFill>
                <a:srgbClr val="777777"/>
              </a:solidFill>
              <a:latin typeface="Consolas"/>
              <a:ea typeface="Consolas"/>
              <a:cs typeface="Consolas"/>
              <a:sym typeface="Consolas"/>
            </a:endParaRPr>
          </a:p>
          <a:p>
            <a:pPr indent="0" lvl="0" marL="0" marR="0" rtl="0" algn="l">
              <a:lnSpc>
                <a:spcPct val="100000"/>
              </a:lnSpc>
              <a:spcBef>
                <a:spcPts val="0"/>
              </a:spcBef>
              <a:spcAft>
                <a:spcPts val="0"/>
              </a:spcAft>
              <a:buClr>
                <a:srgbClr val="777777"/>
              </a:buClr>
              <a:buSzPts val="2400"/>
              <a:buFont typeface="Arial"/>
              <a:buNone/>
            </a:pPr>
            <a:r>
              <a:rPr b="0" i="0" lang="en-US" sz="2400" u="none" cap="none" strike="noStrike">
                <a:solidFill>
                  <a:srgbClr val="777777"/>
                </a:solidFill>
                <a:latin typeface="Arial"/>
                <a:ea typeface="Arial"/>
                <a:cs typeface="Arial"/>
                <a:sym typeface="Arial"/>
              </a:rPr>
              <a:t>+ Hackable  — use any Python library</a:t>
            </a:r>
            <a:endParaRPr/>
          </a:p>
        </p:txBody>
      </p:sp>
    </p:spTree>
  </p:cSld>
  <p:clrMapOvr>
    <a:masterClrMapping/>
  </p:clrMapOvr>
  <p:transition spd="slow">
    <p:fade/>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7" name="Shape 587"/>
        <p:cNvGrpSpPr/>
        <p:nvPr/>
      </p:nvGrpSpPr>
      <p:grpSpPr>
        <a:xfrm>
          <a:off x="0" y="0"/>
          <a:ext cx="0" cy="0"/>
          <a:chOff x="0" y="0"/>
          <a:chExt cx="0" cy="0"/>
        </a:xfrm>
      </p:grpSpPr>
      <p:sp>
        <p:nvSpPr>
          <p:cNvPr id="588" name="Google Shape;588;p59"/>
          <p:cNvSpPr txBox="1"/>
          <p:nvPr/>
        </p:nvSpPr>
        <p:spPr>
          <a:xfrm>
            <a:off x="609600" y="1828800"/>
            <a:ext cx="1828800" cy="1104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62626"/>
              </a:buClr>
              <a:buSzPts val="3600"/>
              <a:buFont typeface="Arial"/>
              <a:buNone/>
            </a:pPr>
            <a:r>
              <a:rPr b="0" i="0" lang="en-US" sz="3600" u="none" cap="none" strike="noStrike">
                <a:solidFill>
                  <a:srgbClr val="262626"/>
                </a:solidFill>
                <a:latin typeface="Arial"/>
                <a:ea typeface="Arial"/>
                <a:cs typeface="Arial"/>
                <a:sym typeface="Arial"/>
              </a:rPr>
              <a:t>PyTorch</a:t>
            </a:r>
            <a:endParaRPr b="0" i="0" sz="3600" u="none" cap="none" strike="noStrike">
              <a:solidFill>
                <a:srgbClr val="262626"/>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3600"/>
              <a:buFont typeface="Arial"/>
              <a:buNone/>
            </a:pPr>
            <a:r>
              <a:t/>
            </a:r>
            <a:endParaRPr b="0" i="0" sz="3600" u="none" cap="none" strike="noStrike">
              <a:solidFill>
                <a:srgbClr val="262626"/>
              </a:solidFill>
              <a:latin typeface="Arial"/>
              <a:ea typeface="Arial"/>
              <a:cs typeface="Arial"/>
              <a:sym typeface="Arial"/>
            </a:endParaRPr>
          </a:p>
        </p:txBody>
      </p:sp>
      <p:sp>
        <p:nvSpPr>
          <p:cNvPr id="589" name="Google Shape;589;p59"/>
          <p:cNvSpPr txBox="1"/>
          <p:nvPr/>
        </p:nvSpPr>
        <p:spPr>
          <a:xfrm>
            <a:off x="609600" y="2933700"/>
            <a:ext cx="5486400" cy="346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777777"/>
              </a:buClr>
              <a:buSzPts val="2400"/>
              <a:buFont typeface="Arial"/>
              <a:buNone/>
            </a:pPr>
            <a:r>
              <a:rPr b="0" i="0" lang="en-US" sz="2400" u="none" cap="none" strike="noStrike">
                <a:solidFill>
                  <a:srgbClr val="777777"/>
                </a:solidFill>
                <a:latin typeface="Arial"/>
                <a:ea typeface="Arial"/>
                <a:cs typeface="Arial"/>
                <a:sym typeface="Arial"/>
              </a:rPr>
              <a:t>Models are Python program,</a:t>
            </a:r>
            <a:endParaRPr/>
          </a:p>
          <a:p>
            <a:pPr indent="0" lvl="0" marL="0" marR="0" rtl="0" algn="l">
              <a:lnSpc>
                <a:spcPct val="100000"/>
              </a:lnSpc>
              <a:spcBef>
                <a:spcPts val="0"/>
              </a:spcBef>
              <a:spcAft>
                <a:spcPts val="0"/>
              </a:spcAft>
              <a:buClr>
                <a:srgbClr val="777777"/>
              </a:buClr>
              <a:buSzPts val="2400"/>
              <a:buFont typeface="Arial"/>
              <a:buNone/>
            </a:pPr>
            <a:r>
              <a:rPr b="0" i="0" lang="en-US" sz="2400" u="none" cap="none" strike="noStrike">
                <a:solidFill>
                  <a:srgbClr val="777777"/>
                </a:solidFill>
                <a:latin typeface="Arial"/>
                <a:ea typeface="Arial"/>
                <a:cs typeface="Arial"/>
                <a:sym typeface="Arial"/>
              </a:rPr>
              <a:t>autograd for derivatives</a:t>
            </a:r>
            <a:endParaRPr/>
          </a:p>
          <a:p>
            <a:pPr indent="0" lvl="0" marL="0" marR="0" rtl="0" algn="l">
              <a:lnSpc>
                <a:spcPct val="100000"/>
              </a:lnSpc>
              <a:spcBef>
                <a:spcPts val="0"/>
              </a:spcBef>
              <a:spcAft>
                <a:spcPts val="0"/>
              </a:spcAft>
              <a:buClr>
                <a:schemeClr val="lt1"/>
              </a:buClr>
              <a:buSzPts val="2400"/>
              <a:buFont typeface="Arial"/>
              <a:buNone/>
            </a:pPr>
            <a:r>
              <a:t/>
            </a:r>
            <a:endParaRPr b="0" i="0" sz="2400" u="none" cap="none" strike="noStrike">
              <a:solidFill>
                <a:srgbClr val="777777"/>
              </a:solidFill>
              <a:latin typeface="Arial"/>
              <a:ea typeface="Arial"/>
              <a:cs typeface="Arial"/>
              <a:sym typeface="Arial"/>
            </a:endParaRPr>
          </a:p>
          <a:p>
            <a:pPr indent="0" lvl="0" marL="0" marR="0" rtl="0" algn="l">
              <a:lnSpc>
                <a:spcPct val="100000"/>
              </a:lnSpc>
              <a:spcBef>
                <a:spcPts val="0"/>
              </a:spcBef>
              <a:spcAft>
                <a:spcPts val="0"/>
              </a:spcAft>
              <a:buClr>
                <a:srgbClr val="777777"/>
              </a:buClr>
              <a:buSzPts val="2400"/>
              <a:buFont typeface="Arial"/>
              <a:buNone/>
            </a:pPr>
            <a:r>
              <a:rPr b="0" i="0" lang="en-US" sz="2400" u="none" cap="none" strike="noStrike">
                <a:solidFill>
                  <a:srgbClr val="777777"/>
                </a:solidFill>
                <a:latin typeface="Arial"/>
                <a:ea typeface="Arial"/>
                <a:cs typeface="Arial"/>
                <a:sym typeface="Arial"/>
              </a:rPr>
              <a:t>+ Simple</a:t>
            </a:r>
            <a:endParaRPr/>
          </a:p>
          <a:p>
            <a:pPr indent="0" lvl="0" marL="0" marR="0" rtl="0" algn="l">
              <a:lnSpc>
                <a:spcPct val="100000"/>
              </a:lnSpc>
              <a:spcBef>
                <a:spcPts val="0"/>
              </a:spcBef>
              <a:spcAft>
                <a:spcPts val="0"/>
              </a:spcAft>
              <a:buClr>
                <a:srgbClr val="777777"/>
              </a:buClr>
              <a:buSzPts val="2400"/>
              <a:buFont typeface="Arial"/>
              <a:buNone/>
            </a:pPr>
            <a:r>
              <a:rPr b="0" i="0" lang="en-US" sz="2400" u="none" cap="none" strike="noStrike">
                <a:solidFill>
                  <a:srgbClr val="777777"/>
                </a:solidFill>
                <a:latin typeface="Arial"/>
                <a:ea typeface="Arial"/>
                <a:cs typeface="Arial"/>
                <a:sym typeface="Arial"/>
              </a:rPr>
              <a:t>+ Debuggable — </a:t>
            </a:r>
            <a:r>
              <a:rPr b="0" i="0" lang="en-US" sz="2400" u="none" cap="none" strike="noStrike">
                <a:solidFill>
                  <a:srgbClr val="777777"/>
                </a:solidFill>
                <a:latin typeface="Consolas"/>
                <a:ea typeface="Consolas"/>
                <a:cs typeface="Consolas"/>
                <a:sym typeface="Consolas"/>
              </a:rPr>
              <a:t>print</a:t>
            </a:r>
            <a:r>
              <a:rPr b="0" i="0" lang="en-US" sz="2400" u="none" cap="none" strike="noStrike">
                <a:solidFill>
                  <a:srgbClr val="777777"/>
                </a:solidFill>
                <a:latin typeface="Arial"/>
                <a:ea typeface="Arial"/>
                <a:cs typeface="Arial"/>
                <a:sym typeface="Arial"/>
              </a:rPr>
              <a:t> and </a:t>
            </a:r>
            <a:r>
              <a:rPr b="0" i="0" lang="en-US" sz="2400" u="none" cap="none" strike="noStrike">
                <a:solidFill>
                  <a:srgbClr val="777777"/>
                </a:solidFill>
                <a:latin typeface="Consolas"/>
                <a:ea typeface="Consolas"/>
                <a:cs typeface="Consolas"/>
                <a:sym typeface="Consolas"/>
              </a:rPr>
              <a:t>pdb</a:t>
            </a:r>
            <a:endParaRPr b="0" i="0" sz="2400" u="none" cap="none" strike="noStrike">
              <a:solidFill>
                <a:srgbClr val="777777"/>
              </a:solidFill>
              <a:latin typeface="Consolas"/>
              <a:ea typeface="Consolas"/>
              <a:cs typeface="Consolas"/>
              <a:sym typeface="Consolas"/>
            </a:endParaRPr>
          </a:p>
          <a:p>
            <a:pPr indent="0" lvl="0" marL="0" marR="0" rtl="0" algn="l">
              <a:lnSpc>
                <a:spcPct val="100000"/>
              </a:lnSpc>
              <a:spcBef>
                <a:spcPts val="0"/>
              </a:spcBef>
              <a:spcAft>
                <a:spcPts val="0"/>
              </a:spcAft>
              <a:buClr>
                <a:srgbClr val="777777"/>
              </a:buClr>
              <a:buSzPts val="2400"/>
              <a:buFont typeface="Arial"/>
              <a:buNone/>
            </a:pPr>
            <a:r>
              <a:rPr b="0" i="0" lang="en-US" sz="2400" u="none" cap="none" strike="noStrike">
                <a:solidFill>
                  <a:srgbClr val="777777"/>
                </a:solidFill>
                <a:latin typeface="Arial"/>
                <a:ea typeface="Arial"/>
                <a:cs typeface="Arial"/>
                <a:sym typeface="Arial"/>
              </a:rPr>
              <a:t>+ Hackable  — use any Python library</a:t>
            </a:r>
            <a:endParaRPr/>
          </a:p>
          <a:p>
            <a:pPr indent="0" lvl="0" marL="0" marR="0" rtl="0" algn="l">
              <a:lnSpc>
                <a:spcPct val="100000"/>
              </a:lnSpc>
              <a:spcBef>
                <a:spcPts val="0"/>
              </a:spcBef>
              <a:spcAft>
                <a:spcPts val="0"/>
              </a:spcAft>
              <a:buClr>
                <a:schemeClr val="lt1"/>
              </a:buClr>
              <a:buSzPts val="2400"/>
              <a:buFont typeface="Arial"/>
              <a:buNone/>
            </a:pPr>
            <a:r>
              <a:t/>
            </a:r>
            <a:endParaRPr b="0" i="0" sz="2400" u="none" cap="none" strike="noStrike">
              <a:solidFill>
                <a:srgbClr val="EE4C2C"/>
              </a:solidFill>
              <a:latin typeface="Arial"/>
              <a:ea typeface="Arial"/>
              <a:cs typeface="Arial"/>
              <a:sym typeface="Arial"/>
            </a:endParaRPr>
          </a:p>
          <a:p>
            <a:pPr indent="0" lvl="0" marL="0" marR="0" rtl="0" algn="l">
              <a:lnSpc>
                <a:spcPct val="100000"/>
              </a:lnSpc>
              <a:spcBef>
                <a:spcPts val="0"/>
              </a:spcBef>
              <a:spcAft>
                <a:spcPts val="0"/>
              </a:spcAft>
              <a:buClr>
                <a:srgbClr val="EE4C2C"/>
              </a:buClr>
              <a:buSzPts val="2400"/>
              <a:buFont typeface="Arial"/>
              <a:buNone/>
            </a:pPr>
            <a:r>
              <a:rPr b="0" i="0" lang="en-US" sz="2400" u="none" cap="none" strike="noStrike">
                <a:solidFill>
                  <a:srgbClr val="EE4C2C"/>
                </a:solidFill>
                <a:latin typeface="Arial"/>
                <a:ea typeface="Arial"/>
                <a:cs typeface="Arial"/>
                <a:sym typeface="Arial"/>
              </a:rPr>
              <a:t>– Needs Python to run</a:t>
            </a:r>
            <a:endParaRPr/>
          </a:p>
          <a:p>
            <a:pPr indent="0" lvl="0" marL="0" marR="0" rtl="0" algn="l">
              <a:lnSpc>
                <a:spcPct val="100000"/>
              </a:lnSpc>
              <a:spcBef>
                <a:spcPts val="0"/>
              </a:spcBef>
              <a:spcAft>
                <a:spcPts val="0"/>
              </a:spcAft>
              <a:buClr>
                <a:srgbClr val="EE4C2C"/>
              </a:buClr>
              <a:buSzPts val="2400"/>
              <a:buFont typeface="Arial"/>
              <a:buNone/>
            </a:pPr>
            <a:r>
              <a:rPr b="0" i="0" lang="en-US" sz="2400" u="none" cap="none" strike="noStrike">
                <a:solidFill>
                  <a:srgbClr val="EE4C2C"/>
                </a:solidFill>
                <a:latin typeface="Arial"/>
                <a:ea typeface="Arial"/>
                <a:cs typeface="Arial"/>
                <a:sym typeface="Arial"/>
              </a:rPr>
              <a:t>– Difficult to optimize and parallelize</a:t>
            </a:r>
            <a:endParaRPr/>
          </a:p>
          <a:p>
            <a:pPr indent="0" lvl="0" marL="0" marR="0" rtl="0" algn="l">
              <a:lnSpc>
                <a:spcPct val="100000"/>
              </a:lnSpc>
              <a:spcBef>
                <a:spcPts val="0"/>
              </a:spcBef>
              <a:spcAft>
                <a:spcPts val="0"/>
              </a:spcAft>
              <a:buClr>
                <a:schemeClr val="lt1"/>
              </a:buClr>
              <a:buSzPts val="2400"/>
              <a:buFont typeface="Arial"/>
              <a:buNone/>
            </a:pPr>
            <a:r>
              <a:t/>
            </a:r>
            <a:endParaRPr b="0" i="0" sz="2400" u="none" cap="none" strike="noStrike">
              <a:solidFill>
                <a:srgbClr val="777777"/>
              </a:solidFill>
              <a:latin typeface="Arial"/>
              <a:ea typeface="Arial"/>
              <a:cs typeface="Arial"/>
              <a:sym typeface="Arial"/>
            </a:endParaRPr>
          </a:p>
        </p:txBody>
      </p:sp>
      <p:sp>
        <p:nvSpPr>
          <p:cNvPr id="590" name="Google Shape;590;p59"/>
          <p:cNvSpPr txBox="1"/>
          <p:nvPr/>
        </p:nvSpPr>
        <p:spPr>
          <a:xfrm>
            <a:off x="2286000" y="1828800"/>
            <a:ext cx="3962400" cy="1104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EE4C2C"/>
              </a:buClr>
              <a:buSzPts val="3600"/>
              <a:buFont typeface="Arial"/>
              <a:buNone/>
            </a:pPr>
            <a:r>
              <a:rPr b="0" i="1" lang="en-US" sz="3600" u="none" cap="none" strike="noStrike">
                <a:solidFill>
                  <a:srgbClr val="EE4C2C"/>
                </a:solidFill>
                <a:latin typeface="Arial"/>
                <a:ea typeface="Arial"/>
                <a:cs typeface="Arial"/>
                <a:sym typeface="Arial"/>
              </a:rPr>
              <a:t>Eager Mode</a:t>
            </a:r>
            <a:endParaRPr/>
          </a:p>
        </p:txBody>
      </p:sp>
      <p:sp>
        <p:nvSpPr>
          <p:cNvPr id="591" name="Google Shape;591;p59"/>
          <p:cNvSpPr txBox="1"/>
          <p:nvPr/>
        </p:nvSpPr>
        <p:spPr>
          <a:xfrm>
            <a:off x="6084983" y="1828800"/>
            <a:ext cx="1828800" cy="1104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62626"/>
              </a:buClr>
              <a:buSzPts val="3600"/>
              <a:buFont typeface="Arial"/>
              <a:buNone/>
            </a:pPr>
            <a:r>
              <a:rPr b="0" i="0" lang="en-US" sz="3600" u="none" cap="none" strike="noStrike">
                <a:solidFill>
                  <a:srgbClr val="262626"/>
                </a:solidFill>
                <a:latin typeface="Arial"/>
                <a:ea typeface="Arial"/>
                <a:cs typeface="Arial"/>
                <a:sym typeface="Arial"/>
              </a:rPr>
              <a:t>PyTorch</a:t>
            </a:r>
            <a:endParaRPr b="0" i="0" sz="3600" u="none" cap="none" strike="noStrike">
              <a:solidFill>
                <a:srgbClr val="262626"/>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3600"/>
              <a:buFont typeface="Arial"/>
              <a:buNone/>
            </a:pPr>
            <a:r>
              <a:t/>
            </a:r>
            <a:endParaRPr b="0" i="0" sz="3600" u="none" cap="none" strike="noStrike">
              <a:solidFill>
                <a:srgbClr val="262626"/>
              </a:solidFill>
              <a:latin typeface="Arial"/>
              <a:ea typeface="Arial"/>
              <a:cs typeface="Arial"/>
              <a:sym typeface="Arial"/>
            </a:endParaRPr>
          </a:p>
        </p:txBody>
      </p:sp>
      <p:sp>
        <p:nvSpPr>
          <p:cNvPr id="592" name="Google Shape;592;p59"/>
          <p:cNvSpPr txBox="1"/>
          <p:nvPr/>
        </p:nvSpPr>
        <p:spPr>
          <a:xfrm>
            <a:off x="6084983" y="2933700"/>
            <a:ext cx="5486400" cy="346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777777"/>
              </a:buClr>
              <a:buSzPts val="2400"/>
              <a:buFont typeface="Arial"/>
              <a:buNone/>
            </a:pPr>
            <a:r>
              <a:rPr b="0" i="0" lang="en-US" sz="2400" u="none" cap="none" strike="noStrike">
                <a:solidFill>
                  <a:srgbClr val="777777"/>
                </a:solidFill>
                <a:latin typeface="Arial"/>
                <a:ea typeface="Arial"/>
                <a:cs typeface="Arial"/>
                <a:sym typeface="Arial"/>
              </a:rPr>
              <a:t>Models are programs written in </a:t>
            </a:r>
            <a:br>
              <a:rPr b="0" i="0" lang="en-US" sz="2400" u="none" cap="none" strike="noStrike">
                <a:solidFill>
                  <a:srgbClr val="777777"/>
                </a:solidFill>
                <a:latin typeface="Arial"/>
                <a:ea typeface="Arial"/>
                <a:cs typeface="Arial"/>
                <a:sym typeface="Arial"/>
              </a:rPr>
            </a:br>
            <a:r>
              <a:rPr b="0" i="0" lang="en-US" sz="2400" u="none" cap="none" strike="noStrike">
                <a:solidFill>
                  <a:srgbClr val="777777"/>
                </a:solidFill>
                <a:latin typeface="Arial"/>
                <a:ea typeface="Arial"/>
                <a:cs typeface="Arial"/>
                <a:sym typeface="Arial"/>
              </a:rPr>
              <a:t>an optimizable subset of Python</a:t>
            </a:r>
            <a:endParaRPr/>
          </a:p>
          <a:p>
            <a:pPr indent="0" lvl="0" marL="0" marR="0" rtl="0" algn="l">
              <a:lnSpc>
                <a:spcPct val="100000"/>
              </a:lnSpc>
              <a:spcBef>
                <a:spcPts val="0"/>
              </a:spcBef>
              <a:spcAft>
                <a:spcPts val="0"/>
              </a:spcAft>
              <a:buClr>
                <a:schemeClr val="lt1"/>
              </a:buClr>
              <a:buSzPts val="2400"/>
              <a:buFont typeface="Arial"/>
              <a:buNone/>
            </a:pPr>
            <a:r>
              <a:t/>
            </a:r>
            <a:endParaRPr b="0" i="0" sz="2400" u="none" cap="none" strike="noStrike">
              <a:solidFill>
                <a:srgbClr val="777777"/>
              </a:solidFill>
              <a:latin typeface="Arial"/>
              <a:ea typeface="Arial"/>
              <a:cs typeface="Arial"/>
              <a:sym typeface="Arial"/>
            </a:endParaRPr>
          </a:p>
          <a:p>
            <a:pPr indent="0" lvl="0" marL="0" marR="0" rtl="0" algn="l">
              <a:lnSpc>
                <a:spcPct val="100000"/>
              </a:lnSpc>
              <a:spcBef>
                <a:spcPts val="0"/>
              </a:spcBef>
              <a:spcAft>
                <a:spcPts val="0"/>
              </a:spcAft>
              <a:buClr>
                <a:srgbClr val="777777"/>
              </a:buClr>
              <a:buSzPts val="2400"/>
              <a:buFont typeface="Arial"/>
              <a:buNone/>
            </a:pPr>
            <a:r>
              <a:rPr b="0" i="0" lang="en-US" sz="2400" u="none" cap="none" strike="noStrike">
                <a:solidFill>
                  <a:srgbClr val="777777"/>
                </a:solidFill>
                <a:latin typeface="Arial"/>
                <a:ea typeface="Arial"/>
                <a:cs typeface="Arial"/>
                <a:sym typeface="Arial"/>
              </a:rPr>
              <a:t>+ Production deployment</a:t>
            </a:r>
            <a:endParaRPr/>
          </a:p>
          <a:p>
            <a:pPr indent="0" lvl="0" marL="0" marR="0" rtl="0" algn="l">
              <a:lnSpc>
                <a:spcPct val="100000"/>
              </a:lnSpc>
              <a:spcBef>
                <a:spcPts val="0"/>
              </a:spcBef>
              <a:spcAft>
                <a:spcPts val="0"/>
              </a:spcAft>
              <a:buClr>
                <a:srgbClr val="777777"/>
              </a:buClr>
              <a:buSzPts val="2400"/>
              <a:buFont typeface="Arial"/>
              <a:buNone/>
            </a:pPr>
            <a:r>
              <a:rPr b="0" i="0" lang="en-US" sz="2400" u="none" cap="none" strike="noStrike">
                <a:solidFill>
                  <a:srgbClr val="777777"/>
                </a:solidFill>
                <a:latin typeface="Arial"/>
                <a:ea typeface="Arial"/>
                <a:cs typeface="Arial"/>
                <a:sym typeface="Arial"/>
              </a:rPr>
              <a:t>+ No Python dependency</a:t>
            </a:r>
            <a:endParaRPr b="0" i="0" sz="2400" u="none" cap="none" strike="noStrike">
              <a:solidFill>
                <a:srgbClr val="777777"/>
              </a:solidFill>
              <a:latin typeface="Consolas"/>
              <a:ea typeface="Consolas"/>
              <a:cs typeface="Consolas"/>
              <a:sym typeface="Consolas"/>
            </a:endParaRPr>
          </a:p>
          <a:p>
            <a:pPr indent="0" lvl="0" marL="0" marR="0" rtl="0" algn="l">
              <a:lnSpc>
                <a:spcPct val="100000"/>
              </a:lnSpc>
              <a:spcBef>
                <a:spcPts val="0"/>
              </a:spcBef>
              <a:spcAft>
                <a:spcPts val="0"/>
              </a:spcAft>
              <a:buClr>
                <a:srgbClr val="777777"/>
              </a:buClr>
              <a:buSzPts val="2400"/>
              <a:buFont typeface="Arial"/>
              <a:buNone/>
            </a:pPr>
            <a:r>
              <a:rPr b="0" i="0" lang="en-US" sz="2400" u="none" cap="none" strike="noStrike">
                <a:solidFill>
                  <a:srgbClr val="777777"/>
                </a:solidFill>
                <a:latin typeface="Arial"/>
                <a:ea typeface="Arial"/>
                <a:cs typeface="Arial"/>
                <a:sym typeface="Arial"/>
              </a:rPr>
              <a:t>+ Optimizable</a:t>
            </a:r>
            <a:endParaRPr/>
          </a:p>
        </p:txBody>
      </p:sp>
      <p:sp>
        <p:nvSpPr>
          <p:cNvPr id="593" name="Google Shape;593;p59"/>
          <p:cNvSpPr txBox="1"/>
          <p:nvPr/>
        </p:nvSpPr>
        <p:spPr>
          <a:xfrm>
            <a:off x="7772408" y="1828800"/>
            <a:ext cx="3962400" cy="1104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EE4C2C"/>
              </a:buClr>
              <a:buSzPts val="3600"/>
              <a:buFont typeface="Arial"/>
              <a:buNone/>
            </a:pPr>
            <a:r>
              <a:rPr b="0" i="1" lang="en-US" sz="3600" u="none" cap="none" strike="noStrike">
                <a:solidFill>
                  <a:srgbClr val="EE4C2C"/>
                </a:solidFill>
                <a:latin typeface="Arial"/>
                <a:ea typeface="Arial"/>
                <a:cs typeface="Arial"/>
                <a:sym typeface="Arial"/>
              </a:rPr>
              <a:t>Script Mode</a:t>
            </a:r>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0"/>
                                        </p:tgtEl>
                                        <p:attrNameLst>
                                          <p:attrName>style.visibility</p:attrName>
                                        </p:attrNameLst>
                                      </p:cBhvr>
                                      <p:to>
                                        <p:strVal val="visible"/>
                                      </p:to>
                                    </p:set>
                                    <p:animEffect filter="fade" transition="in">
                                      <p:cBhvr>
                                        <p:cTn dur="1000"/>
                                        <p:tgtEl>
                                          <p:spTgt spid="5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1"/>
                                        </p:tgtEl>
                                        <p:attrNameLst>
                                          <p:attrName>style.visibility</p:attrName>
                                        </p:attrNameLst>
                                      </p:cBhvr>
                                      <p:to>
                                        <p:strVal val="visible"/>
                                      </p:to>
                                    </p:set>
                                    <p:animEffect filter="fade" transition="in">
                                      <p:cBhvr>
                                        <p:cTn dur="1000"/>
                                        <p:tgtEl>
                                          <p:spTgt spid="59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93"/>
                                        </p:tgtEl>
                                        <p:attrNameLst>
                                          <p:attrName>style.visibility</p:attrName>
                                        </p:attrNameLst>
                                      </p:cBhvr>
                                      <p:to>
                                        <p:strVal val="visible"/>
                                      </p:to>
                                    </p:set>
                                    <p:animEffect filter="fade" transition="in">
                                      <p:cBhvr>
                                        <p:cTn dur="1000"/>
                                        <p:tgtEl>
                                          <p:spTgt spid="593"/>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592"/>
                                        </p:tgtEl>
                                        <p:attrNameLst>
                                          <p:attrName>style.visibility</p:attrName>
                                        </p:attrNameLst>
                                      </p:cBhvr>
                                      <p:to>
                                        <p:strVal val="visible"/>
                                      </p:to>
                                    </p:set>
                                    <p:animEffect filter="fade" transition="in">
                                      <p:cBhvr>
                                        <p:cTn dur="1000"/>
                                        <p:tgtEl>
                                          <p:spTgt spid="5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8" name="Shape 598"/>
        <p:cNvGrpSpPr/>
        <p:nvPr/>
      </p:nvGrpSpPr>
      <p:grpSpPr>
        <a:xfrm>
          <a:off x="0" y="0"/>
          <a:ext cx="0" cy="0"/>
          <a:chOff x="0" y="0"/>
          <a:chExt cx="0" cy="0"/>
        </a:xfrm>
      </p:grpSpPr>
      <p:sp>
        <p:nvSpPr>
          <p:cNvPr id="599" name="Google Shape;599;p60"/>
          <p:cNvSpPr txBox="1"/>
          <p:nvPr/>
        </p:nvSpPr>
        <p:spPr>
          <a:xfrm>
            <a:off x="533400" y="1828800"/>
            <a:ext cx="10058400" cy="1104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62626"/>
              </a:buClr>
              <a:buSzPts val="3600"/>
              <a:buFont typeface="Arial"/>
              <a:buNone/>
            </a:pPr>
            <a:r>
              <a:rPr b="0" i="0" lang="en-US" sz="3600" u="none" cap="none" strike="noStrike">
                <a:solidFill>
                  <a:srgbClr val="262626"/>
                </a:solidFill>
                <a:latin typeface="Arial"/>
                <a:ea typeface="Arial"/>
                <a:cs typeface="Arial"/>
                <a:sym typeface="Arial"/>
              </a:rPr>
              <a:t>Tools to transition eager code into script mode</a:t>
            </a:r>
            <a:endParaRPr/>
          </a:p>
          <a:p>
            <a:pPr indent="0" lvl="0" marL="0" marR="0" rtl="0" algn="l">
              <a:lnSpc>
                <a:spcPct val="100000"/>
              </a:lnSpc>
              <a:spcBef>
                <a:spcPts val="0"/>
              </a:spcBef>
              <a:spcAft>
                <a:spcPts val="0"/>
              </a:spcAft>
              <a:buClr>
                <a:schemeClr val="lt1"/>
              </a:buClr>
              <a:buSzPts val="3600"/>
              <a:buFont typeface="Arial"/>
              <a:buNone/>
            </a:pPr>
            <a:r>
              <a:t/>
            </a:r>
            <a:endParaRPr b="0" i="0" sz="3600" u="none" cap="none" strike="noStrike">
              <a:solidFill>
                <a:srgbClr val="262626"/>
              </a:solidFill>
              <a:latin typeface="Arial"/>
              <a:ea typeface="Arial"/>
              <a:cs typeface="Arial"/>
              <a:sym typeface="Arial"/>
            </a:endParaRPr>
          </a:p>
        </p:txBody>
      </p:sp>
      <p:sp>
        <p:nvSpPr>
          <p:cNvPr id="600" name="Google Shape;600;p60"/>
          <p:cNvSpPr txBox="1"/>
          <p:nvPr/>
        </p:nvSpPr>
        <p:spPr>
          <a:xfrm>
            <a:off x="609600" y="1447800"/>
            <a:ext cx="10058400" cy="533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EE4C2C"/>
              </a:buClr>
              <a:buSzPts val="1500"/>
              <a:buFont typeface="Arial"/>
              <a:buNone/>
            </a:pPr>
            <a:r>
              <a:rPr b="0" i="0" lang="en-US" sz="1500" u="none" cap="none" strike="noStrike">
                <a:solidFill>
                  <a:srgbClr val="EE4C2C"/>
                </a:solidFill>
                <a:latin typeface="Arial"/>
                <a:ea typeface="Arial"/>
                <a:cs typeface="Arial"/>
                <a:sym typeface="Arial"/>
              </a:rPr>
              <a:t>PYTORCH JIT</a:t>
            </a:r>
            <a:endParaRPr/>
          </a:p>
        </p:txBody>
      </p:sp>
      <p:sp>
        <p:nvSpPr>
          <p:cNvPr id="601" name="Google Shape;601;p60"/>
          <p:cNvSpPr/>
          <p:nvPr/>
        </p:nvSpPr>
        <p:spPr>
          <a:xfrm>
            <a:off x="605928" y="2933700"/>
            <a:ext cx="3657600" cy="2476500"/>
          </a:xfrm>
          <a:prstGeom prst="roundRect">
            <a:avLst>
              <a:gd fmla="val 0" name="adj"/>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3600"/>
              <a:buFont typeface="Arial"/>
              <a:buNone/>
            </a:pPr>
            <a:r>
              <a:t/>
            </a:r>
            <a:endParaRPr b="0" i="0" sz="3600" u="none" cap="none" strike="noStrike">
              <a:solidFill>
                <a:srgbClr val="FFFFFF"/>
              </a:solidFill>
              <a:latin typeface="Arial"/>
              <a:ea typeface="Arial"/>
              <a:cs typeface="Arial"/>
              <a:sym typeface="Arial"/>
            </a:endParaRPr>
          </a:p>
        </p:txBody>
      </p:sp>
      <p:sp>
        <p:nvSpPr>
          <p:cNvPr id="602" name="Google Shape;602;p60"/>
          <p:cNvSpPr/>
          <p:nvPr/>
        </p:nvSpPr>
        <p:spPr>
          <a:xfrm>
            <a:off x="7929734" y="2933700"/>
            <a:ext cx="3652665" cy="2476500"/>
          </a:xfrm>
          <a:prstGeom prst="roundRect">
            <a:avLst>
              <a:gd fmla="val 0" name="adj"/>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3600"/>
              <a:buFont typeface="Arial"/>
              <a:buNone/>
            </a:pPr>
            <a:r>
              <a:t/>
            </a:r>
            <a:endParaRPr b="0" i="0" sz="3600" u="none" cap="none" strike="noStrike">
              <a:solidFill>
                <a:srgbClr val="FFFFFF"/>
              </a:solidFill>
              <a:latin typeface="Arial"/>
              <a:ea typeface="Arial"/>
              <a:cs typeface="Arial"/>
              <a:sym typeface="Arial"/>
            </a:endParaRPr>
          </a:p>
        </p:txBody>
      </p:sp>
      <p:sp>
        <p:nvSpPr>
          <p:cNvPr id="603" name="Google Shape;603;p60"/>
          <p:cNvSpPr/>
          <p:nvPr/>
        </p:nvSpPr>
        <p:spPr>
          <a:xfrm>
            <a:off x="4717054" y="3983691"/>
            <a:ext cx="2826745" cy="376518"/>
          </a:xfrm>
          <a:prstGeom prst="striped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604" name="Google Shape;604;p60"/>
          <p:cNvSpPr/>
          <p:nvPr/>
        </p:nvSpPr>
        <p:spPr>
          <a:xfrm>
            <a:off x="5050511" y="3259723"/>
            <a:ext cx="2092239"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62626"/>
              </a:buClr>
              <a:buSzPts val="1600"/>
              <a:buFont typeface="Consolas"/>
              <a:buNone/>
            </a:pPr>
            <a:r>
              <a:rPr b="0" i="0" lang="en-US" sz="1600" u="none" cap="none" strike="noStrike">
                <a:solidFill>
                  <a:srgbClr val="262626"/>
                </a:solidFill>
                <a:latin typeface="Consolas"/>
                <a:ea typeface="Consolas"/>
                <a:cs typeface="Consolas"/>
                <a:sym typeface="Consolas"/>
              </a:rPr>
              <a:t>@torch.jit.script</a:t>
            </a:r>
            <a:endParaRPr b="0" i="0" sz="1600" u="none" cap="none" strike="noStrike">
              <a:solidFill>
                <a:srgbClr val="262626"/>
              </a:solidFill>
              <a:latin typeface="Consolas"/>
              <a:ea typeface="Consolas"/>
              <a:cs typeface="Consolas"/>
              <a:sym typeface="Consolas"/>
            </a:endParaRPr>
          </a:p>
        </p:txBody>
      </p:sp>
      <p:sp>
        <p:nvSpPr>
          <p:cNvPr id="605" name="Google Shape;605;p60"/>
          <p:cNvSpPr/>
          <p:nvPr/>
        </p:nvSpPr>
        <p:spPr>
          <a:xfrm>
            <a:off x="5150155" y="4702502"/>
            <a:ext cx="1867819"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62626"/>
              </a:buClr>
              <a:buSzPts val="1600"/>
              <a:buFont typeface="Consolas"/>
              <a:buNone/>
            </a:pPr>
            <a:r>
              <a:rPr b="0" i="0" lang="en-US" sz="1600" u="none" cap="none" strike="noStrike">
                <a:solidFill>
                  <a:srgbClr val="262626"/>
                </a:solidFill>
                <a:latin typeface="Consolas"/>
                <a:ea typeface="Consolas"/>
                <a:cs typeface="Consolas"/>
                <a:sym typeface="Consolas"/>
              </a:rPr>
              <a:t>torch.jit.trace</a:t>
            </a:r>
            <a:endParaRPr b="0" i="0" sz="1600" u="none" cap="none" strike="noStrike">
              <a:solidFill>
                <a:srgbClr val="262626"/>
              </a:solidFill>
              <a:latin typeface="Consolas"/>
              <a:ea typeface="Consolas"/>
              <a:cs typeface="Consolas"/>
              <a:sym typeface="Consolas"/>
            </a:endParaRPr>
          </a:p>
        </p:txBody>
      </p:sp>
      <p:sp>
        <p:nvSpPr>
          <p:cNvPr id="606" name="Google Shape;606;p60"/>
          <p:cNvSpPr txBox="1"/>
          <p:nvPr/>
        </p:nvSpPr>
        <p:spPr>
          <a:xfrm>
            <a:off x="605928" y="5638800"/>
            <a:ext cx="3661272" cy="771996"/>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777777"/>
              </a:buClr>
              <a:buSzPts val="1600"/>
              <a:buFont typeface="Arial"/>
              <a:buNone/>
            </a:pPr>
            <a:r>
              <a:rPr b="0" i="0" lang="en-US" sz="1600" u="none" cap="none" strike="noStrike">
                <a:solidFill>
                  <a:srgbClr val="777777"/>
                </a:solidFill>
                <a:latin typeface="Arial"/>
                <a:ea typeface="Arial"/>
                <a:cs typeface="Arial"/>
                <a:sym typeface="Arial"/>
              </a:rPr>
              <a:t>For prototyping, training,</a:t>
            </a:r>
            <a:br>
              <a:rPr b="0" i="0" lang="en-US" sz="1600" u="none" cap="none" strike="noStrike">
                <a:solidFill>
                  <a:srgbClr val="777777"/>
                </a:solidFill>
                <a:latin typeface="Arial"/>
                <a:ea typeface="Arial"/>
                <a:cs typeface="Arial"/>
                <a:sym typeface="Arial"/>
              </a:rPr>
            </a:br>
            <a:r>
              <a:rPr b="0" i="0" lang="en-US" sz="1600" u="none" cap="none" strike="noStrike">
                <a:solidFill>
                  <a:srgbClr val="777777"/>
                </a:solidFill>
                <a:latin typeface="Arial"/>
                <a:ea typeface="Arial"/>
                <a:cs typeface="Arial"/>
                <a:sym typeface="Arial"/>
              </a:rPr>
              <a:t>and experiments </a:t>
            </a:r>
            <a:endParaRPr/>
          </a:p>
        </p:txBody>
      </p:sp>
      <p:sp>
        <p:nvSpPr>
          <p:cNvPr id="607" name="Google Shape;607;p60"/>
          <p:cNvSpPr txBox="1"/>
          <p:nvPr/>
        </p:nvSpPr>
        <p:spPr>
          <a:xfrm>
            <a:off x="7924799" y="5638800"/>
            <a:ext cx="3657599" cy="771996"/>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777777"/>
              </a:buClr>
              <a:buSzPts val="1600"/>
              <a:buFont typeface="Arial"/>
              <a:buNone/>
            </a:pPr>
            <a:r>
              <a:rPr b="0" i="0" lang="en-US" sz="1600" u="none" cap="none" strike="noStrike">
                <a:solidFill>
                  <a:srgbClr val="777777"/>
                </a:solidFill>
                <a:latin typeface="Arial"/>
                <a:ea typeface="Arial"/>
                <a:cs typeface="Arial"/>
                <a:sym typeface="Arial"/>
              </a:rPr>
              <a:t>For use at scale</a:t>
            </a:r>
            <a:br>
              <a:rPr b="0" i="0" lang="en-US" sz="1600" u="none" cap="none" strike="noStrike">
                <a:solidFill>
                  <a:srgbClr val="777777"/>
                </a:solidFill>
                <a:latin typeface="Arial"/>
                <a:ea typeface="Arial"/>
                <a:cs typeface="Arial"/>
                <a:sym typeface="Arial"/>
              </a:rPr>
            </a:br>
            <a:r>
              <a:rPr b="0" i="0" lang="en-US" sz="1600" u="none" cap="none" strike="noStrike">
                <a:solidFill>
                  <a:srgbClr val="777777"/>
                </a:solidFill>
                <a:latin typeface="Arial"/>
                <a:ea typeface="Arial"/>
                <a:cs typeface="Arial"/>
                <a:sym typeface="Arial"/>
              </a:rPr>
              <a:t>in production</a:t>
            </a:r>
            <a:endParaRPr/>
          </a:p>
        </p:txBody>
      </p:sp>
      <p:sp>
        <p:nvSpPr>
          <p:cNvPr id="608" name="Google Shape;608;p60"/>
          <p:cNvSpPr txBox="1"/>
          <p:nvPr/>
        </p:nvSpPr>
        <p:spPr>
          <a:xfrm>
            <a:off x="838200" y="3124200"/>
            <a:ext cx="3188121" cy="2057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600"/>
              <a:buFont typeface="Arial"/>
              <a:buNone/>
            </a:pPr>
            <a:r>
              <a:rPr b="0" i="0" lang="en-US" sz="3600" u="none" cap="none" strike="noStrike">
                <a:solidFill>
                  <a:srgbClr val="FFFFFF"/>
                </a:solidFill>
                <a:latin typeface="Arial"/>
                <a:ea typeface="Arial"/>
                <a:cs typeface="Arial"/>
                <a:sym typeface="Arial"/>
              </a:rPr>
              <a:t>EAGER </a:t>
            </a:r>
            <a:endParaRPr/>
          </a:p>
          <a:p>
            <a:pPr indent="0" lvl="0" marL="0" marR="0" rtl="0" algn="ctr">
              <a:lnSpc>
                <a:spcPct val="100000"/>
              </a:lnSpc>
              <a:spcBef>
                <a:spcPts val="0"/>
              </a:spcBef>
              <a:spcAft>
                <a:spcPts val="0"/>
              </a:spcAft>
              <a:buClr>
                <a:srgbClr val="FFFFFF"/>
              </a:buClr>
              <a:buSzPts val="3600"/>
              <a:buFont typeface="Arial"/>
              <a:buNone/>
            </a:pPr>
            <a:r>
              <a:rPr b="0" i="0" lang="en-US" sz="3600" u="none" cap="none" strike="noStrike">
                <a:solidFill>
                  <a:srgbClr val="FFFFFF"/>
                </a:solidFill>
                <a:latin typeface="Arial"/>
                <a:ea typeface="Arial"/>
                <a:cs typeface="Arial"/>
                <a:sym typeface="Arial"/>
              </a:rPr>
              <a:t>MODE</a:t>
            </a:r>
            <a:endParaRPr/>
          </a:p>
        </p:txBody>
      </p:sp>
      <p:sp>
        <p:nvSpPr>
          <p:cNvPr id="609" name="Google Shape;609;p60"/>
          <p:cNvSpPr txBox="1"/>
          <p:nvPr/>
        </p:nvSpPr>
        <p:spPr>
          <a:xfrm>
            <a:off x="8208598" y="3124200"/>
            <a:ext cx="3221402" cy="2057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600"/>
              <a:buFont typeface="Arial"/>
              <a:buNone/>
            </a:pPr>
            <a:r>
              <a:rPr b="0" i="0" lang="en-US" sz="3600" u="none" cap="none" strike="noStrike">
                <a:solidFill>
                  <a:srgbClr val="FFFFFF"/>
                </a:solidFill>
                <a:latin typeface="Arial"/>
                <a:ea typeface="Arial"/>
                <a:cs typeface="Arial"/>
                <a:sym typeface="Arial"/>
              </a:rPr>
              <a:t>SCRIPT</a:t>
            </a:r>
            <a:endParaRPr/>
          </a:p>
          <a:p>
            <a:pPr indent="0" lvl="0" marL="0" marR="0" rtl="0" algn="ctr">
              <a:lnSpc>
                <a:spcPct val="100000"/>
              </a:lnSpc>
              <a:spcBef>
                <a:spcPts val="0"/>
              </a:spcBef>
              <a:spcAft>
                <a:spcPts val="0"/>
              </a:spcAft>
              <a:buClr>
                <a:srgbClr val="FFFFFF"/>
              </a:buClr>
              <a:buSzPts val="3600"/>
              <a:buFont typeface="Arial"/>
              <a:buNone/>
            </a:pPr>
            <a:r>
              <a:rPr b="0" i="0" lang="en-US" sz="3600" u="none" cap="none" strike="noStrike">
                <a:solidFill>
                  <a:srgbClr val="FFFFFF"/>
                </a:solidFill>
                <a:latin typeface="Arial"/>
                <a:ea typeface="Arial"/>
                <a:cs typeface="Arial"/>
                <a:sym typeface="Arial"/>
              </a:rPr>
              <a:t>MODE</a:t>
            </a:r>
            <a:endParaRP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grpSp>
        <p:nvGrpSpPr>
          <p:cNvPr id="98" name="Google Shape;98;p25"/>
          <p:cNvGrpSpPr/>
          <p:nvPr/>
        </p:nvGrpSpPr>
        <p:grpSpPr>
          <a:xfrm>
            <a:off x="4927508" y="3276600"/>
            <a:ext cx="2400340" cy="3725669"/>
            <a:chOff x="4927508" y="3856103"/>
            <a:chExt cx="2400340" cy="3725669"/>
          </a:xfrm>
        </p:grpSpPr>
        <p:pic>
          <p:nvPicPr>
            <p:cNvPr id="99" name="Google Shape;99;p25"/>
            <p:cNvPicPr preferRelativeResize="0"/>
            <p:nvPr/>
          </p:nvPicPr>
          <p:blipFill rotWithShape="1">
            <a:blip r:embed="rId3">
              <a:alphaModFix/>
            </a:blip>
            <a:srcRect b="0" l="0" r="0" t="0"/>
            <a:stretch/>
          </p:blipFill>
          <p:spPr>
            <a:xfrm>
              <a:off x="4936739" y="3856103"/>
              <a:ext cx="2376156" cy="625765"/>
            </a:xfrm>
            <a:prstGeom prst="rect">
              <a:avLst/>
            </a:prstGeom>
            <a:noFill/>
            <a:ln>
              <a:noFill/>
            </a:ln>
          </p:spPr>
        </p:pic>
        <p:pic>
          <p:nvPicPr>
            <p:cNvPr id="100" name="Google Shape;100;p25"/>
            <p:cNvPicPr preferRelativeResize="0"/>
            <p:nvPr/>
          </p:nvPicPr>
          <p:blipFill rotWithShape="1">
            <a:blip r:embed="rId4">
              <a:alphaModFix/>
            </a:blip>
            <a:srcRect b="0" l="0" r="0" t="0"/>
            <a:stretch/>
          </p:blipFill>
          <p:spPr>
            <a:xfrm>
              <a:off x="4927508" y="4481867"/>
              <a:ext cx="2400340" cy="3099905"/>
            </a:xfrm>
            <a:prstGeom prst="rect">
              <a:avLst/>
            </a:prstGeom>
            <a:noFill/>
            <a:ln>
              <a:noFill/>
            </a:ln>
          </p:spPr>
        </p:pic>
      </p:grpSp>
      <p:grpSp>
        <p:nvGrpSpPr>
          <p:cNvPr id="101" name="Google Shape;101;p25"/>
          <p:cNvGrpSpPr/>
          <p:nvPr/>
        </p:nvGrpSpPr>
        <p:grpSpPr>
          <a:xfrm>
            <a:off x="4927508" y="2688336"/>
            <a:ext cx="2404872" cy="1177207"/>
            <a:chOff x="4927508" y="2688336"/>
            <a:chExt cx="2404872" cy="1177207"/>
          </a:xfrm>
        </p:grpSpPr>
        <p:sp>
          <p:nvSpPr>
            <p:cNvPr id="102" name="Google Shape;102;p25"/>
            <p:cNvSpPr/>
            <p:nvPr/>
          </p:nvSpPr>
          <p:spPr>
            <a:xfrm>
              <a:off x="4927508" y="2688336"/>
              <a:ext cx="2404872" cy="117720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103" name="Google Shape;103;p25"/>
            <p:cNvPicPr preferRelativeResize="0"/>
            <p:nvPr/>
          </p:nvPicPr>
          <p:blipFill rotWithShape="1">
            <a:blip r:embed="rId5">
              <a:alphaModFix/>
            </a:blip>
            <a:srcRect b="0" l="0" r="0" t="0"/>
            <a:stretch/>
          </p:blipFill>
          <p:spPr>
            <a:xfrm>
              <a:off x="4939599" y="2688336"/>
              <a:ext cx="2376156" cy="1129002"/>
            </a:xfrm>
            <a:prstGeom prst="rect">
              <a:avLst/>
            </a:prstGeom>
            <a:noFill/>
            <a:ln>
              <a:noFill/>
            </a:ln>
          </p:spPr>
        </p:pic>
      </p:grpSp>
      <p:grpSp>
        <p:nvGrpSpPr>
          <p:cNvPr id="104" name="Google Shape;104;p25"/>
          <p:cNvGrpSpPr/>
          <p:nvPr/>
        </p:nvGrpSpPr>
        <p:grpSpPr>
          <a:xfrm>
            <a:off x="-152400" y="1371600"/>
            <a:ext cx="4419600" cy="5616434"/>
            <a:chOff x="-152400" y="1371600"/>
            <a:chExt cx="4419600" cy="5616434"/>
          </a:xfrm>
        </p:grpSpPr>
        <p:grpSp>
          <p:nvGrpSpPr>
            <p:cNvPr id="105" name="Google Shape;105;p25"/>
            <p:cNvGrpSpPr/>
            <p:nvPr/>
          </p:nvGrpSpPr>
          <p:grpSpPr>
            <a:xfrm>
              <a:off x="595066" y="1371600"/>
              <a:ext cx="3169694" cy="5616434"/>
              <a:chOff x="7671097" y="609600"/>
              <a:chExt cx="3612360" cy="6400800"/>
            </a:xfrm>
          </p:grpSpPr>
          <p:pic>
            <p:nvPicPr>
              <p:cNvPr id="106" name="Google Shape;106;p25"/>
              <p:cNvPicPr preferRelativeResize="0"/>
              <p:nvPr/>
            </p:nvPicPr>
            <p:blipFill rotWithShape="1">
              <a:blip r:embed="rId6">
                <a:alphaModFix/>
              </a:blip>
              <a:srcRect b="12479" l="9710" r="8727" t="12211"/>
              <a:stretch/>
            </p:blipFill>
            <p:spPr>
              <a:xfrm>
                <a:off x="8382000" y="2039112"/>
                <a:ext cx="2769685" cy="4879922"/>
              </a:xfrm>
              <a:prstGeom prst="rect">
                <a:avLst/>
              </a:prstGeom>
              <a:noFill/>
              <a:ln>
                <a:noFill/>
              </a:ln>
            </p:spPr>
          </p:pic>
          <p:pic>
            <p:nvPicPr>
              <p:cNvPr id="107" name="Google Shape;107;p25"/>
              <p:cNvPicPr preferRelativeResize="0"/>
              <p:nvPr/>
            </p:nvPicPr>
            <p:blipFill rotWithShape="1">
              <a:blip r:embed="rId7">
                <a:alphaModFix/>
              </a:blip>
              <a:srcRect b="6665" l="0" r="0" t="0"/>
              <a:stretch/>
            </p:blipFill>
            <p:spPr>
              <a:xfrm>
                <a:off x="7671097" y="609600"/>
                <a:ext cx="3612360" cy="6400800"/>
              </a:xfrm>
              <a:prstGeom prst="rect">
                <a:avLst/>
              </a:prstGeom>
              <a:noFill/>
              <a:ln>
                <a:noFill/>
              </a:ln>
            </p:spPr>
          </p:pic>
        </p:grpSp>
        <p:pic>
          <p:nvPicPr>
            <p:cNvPr id="108" name="Google Shape;108;p25"/>
            <p:cNvPicPr preferRelativeResize="0"/>
            <p:nvPr/>
          </p:nvPicPr>
          <p:blipFill rotWithShape="1">
            <a:blip r:embed="rId8">
              <a:alphaModFix/>
            </a:blip>
            <a:srcRect b="0" l="0" r="0" t="0"/>
            <a:stretch/>
          </p:blipFill>
          <p:spPr>
            <a:xfrm>
              <a:off x="1025774" y="2923383"/>
              <a:ext cx="2810804" cy="962817"/>
            </a:xfrm>
            <a:prstGeom prst="rect">
              <a:avLst/>
            </a:prstGeom>
            <a:noFill/>
            <a:ln>
              <a:noFill/>
            </a:ln>
          </p:spPr>
        </p:pic>
        <p:pic>
          <p:nvPicPr>
            <p:cNvPr id="109" name="Google Shape;109;p25"/>
            <p:cNvPicPr preferRelativeResize="0"/>
            <p:nvPr/>
          </p:nvPicPr>
          <p:blipFill rotWithShape="1">
            <a:blip r:embed="rId9">
              <a:alphaModFix/>
            </a:blip>
            <a:srcRect b="0" l="0" r="0" t="0"/>
            <a:stretch/>
          </p:blipFill>
          <p:spPr>
            <a:xfrm>
              <a:off x="1025774" y="5437983"/>
              <a:ext cx="2810804" cy="962817"/>
            </a:xfrm>
            <a:prstGeom prst="rect">
              <a:avLst/>
            </a:prstGeom>
            <a:noFill/>
            <a:ln>
              <a:noFill/>
            </a:ln>
          </p:spPr>
        </p:pic>
        <p:pic>
          <p:nvPicPr>
            <p:cNvPr id="110" name="Google Shape;110;p25"/>
            <p:cNvPicPr preferRelativeResize="0"/>
            <p:nvPr/>
          </p:nvPicPr>
          <p:blipFill rotWithShape="1">
            <a:blip r:embed="rId10">
              <a:alphaModFix/>
            </a:blip>
            <a:srcRect b="0" l="0" r="0" t="0"/>
            <a:stretch/>
          </p:blipFill>
          <p:spPr>
            <a:xfrm>
              <a:off x="1025774" y="4142583"/>
              <a:ext cx="2810804" cy="962817"/>
            </a:xfrm>
            <a:prstGeom prst="rect">
              <a:avLst/>
            </a:prstGeom>
            <a:noFill/>
            <a:ln>
              <a:noFill/>
            </a:ln>
          </p:spPr>
        </p:pic>
        <p:sp>
          <p:nvSpPr>
            <p:cNvPr id="111" name="Google Shape;111;p25"/>
            <p:cNvSpPr txBox="1"/>
            <p:nvPr/>
          </p:nvSpPr>
          <p:spPr>
            <a:xfrm>
              <a:off x="609599" y="1447800"/>
              <a:ext cx="3657601" cy="495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262626"/>
                </a:buClr>
                <a:buSzPts val="1400"/>
                <a:buFont typeface="Arial"/>
                <a:buNone/>
              </a:pPr>
              <a:r>
                <a:rPr b="0" i="0" lang="en-US" sz="1400" u="none" cap="none" strike="noStrike">
                  <a:solidFill>
                    <a:srgbClr val="262626"/>
                  </a:solidFill>
                  <a:latin typeface="Arial"/>
                  <a:ea typeface="Arial"/>
                  <a:cs typeface="Arial"/>
                  <a:sym typeface="Arial"/>
                </a:rPr>
                <a:t>SOCIAL</a:t>
              </a:r>
              <a:br>
                <a:rPr b="0" i="0" lang="en-US" sz="1400" u="none" cap="none" strike="noStrike">
                  <a:solidFill>
                    <a:srgbClr val="262626"/>
                  </a:solidFill>
                  <a:latin typeface="Arial"/>
                  <a:ea typeface="Arial"/>
                  <a:cs typeface="Arial"/>
                  <a:sym typeface="Arial"/>
                </a:rPr>
              </a:br>
              <a:r>
                <a:rPr b="0" i="0" lang="en-US" sz="1400" u="none" cap="none" strike="noStrike">
                  <a:solidFill>
                    <a:srgbClr val="262626"/>
                  </a:solidFill>
                  <a:latin typeface="Arial"/>
                  <a:ea typeface="Arial"/>
                  <a:cs typeface="Arial"/>
                  <a:sym typeface="Arial"/>
                </a:rPr>
                <a:t>RECOMMENDATIONS</a:t>
              </a:r>
              <a:endParaRPr/>
            </a:p>
          </p:txBody>
        </p:sp>
        <p:sp>
          <p:nvSpPr>
            <p:cNvPr id="112" name="Google Shape;112;p25"/>
            <p:cNvSpPr/>
            <p:nvPr/>
          </p:nvSpPr>
          <p:spPr>
            <a:xfrm>
              <a:off x="-152400" y="1913318"/>
              <a:ext cx="4343400" cy="4983350"/>
            </a:xfrm>
            <a:prstGeom prst="rect">
              <a:avLst/>
            </a:prstGeom>
            <a:solidFill>
              <a:schemeClr val="lt1">
                <a:alpha val="9490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pic>
        <p:nvPicPr>
          <p:cNvPr id="113" name="Google Shape;113;p25"/>
          <p:cNvPicPr preferRelativeResize="0"/>
          <p:nvPr/>
        </p:nvPicPr>
        <p:blipFill rotWithShape="1">
          <a:blip r:embed="rId7">
            <a:alphaModFix/>
          </a:blip>
          <a:srcRect b="6665" l="0" r="0" t="0"/>
          <a:stretch/>
        </p:blipFill>
        <p:spPr>
          <a:xfrm>
            <a:off x="4293991" y="1371600"/>
            <a:ext cx="3169694" cy="5616434"/>
          </a:xfrm>
          <a:prstGeom prst="rect">
            <a:avLst/>
          </a:prstGeom>
          <a:noFill/>
          <a:ln>
            <a:noFill/>
          </a:ln>
        </p:spPr>
      </p:pic>
      <p:sp>
        <p:nvSpPr>
          <p:cNvPr id="114" name="Google Shape;114;p25"/>
          <p:cNvSpPr txBox="1"/>
          <p:nvPr/>
        </p:nvSpPr>
        <p:spPr>
          <a:xfrm>
            <a:off x="4267200" y="1447800"/>
            <a:ext cx="3657600" cy="495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262626"/>
              </a:buClr>
              <a:buSzPts val="1400"/>
              <a:buFont typeface="Arial"/>
              <a:buNone/>
            </a:pPr>
            <a:r>
              <a:rPr b="0" i="0" lang="en-US" sz="1400" u="none" cap="none" strike="noStrike">
                <a:solidFill>
                  <a:srgbClr val="262626"/>
                </a:solidFill>
                <a:latin typeface="Arial"/>
                <a:ea typeface="Arial"/>
                <a:cs typeface="Arial"/>
                <a:sym typeface="Arial"/>
              </a:rPr>
              <a:t>MACHINE</a:t>
            </a:r>
            <a:br>
              <a:rPr b="0" i="0" lang="en-US" sz="1400" u="none" cap="none" strike="noStrike">
                <a:solidFill>
                  <a:srgbClr val="262626"/>
                </a:solidFill>
                <a:latin typeface="Arial"/>
                <a:ea typeface="Arial"/>
                <a:cs typeface="Arial"/>
                <a:sym typeface="Arial"/>
              </a:rPr>
            </a:br>
            <a:r>
              <a:rPr b="0" i="0" lang="en-US" sz="1400" u="none" cap="none" strike="noStrike">
                <a:solidFill>
                  <a:srgbClr val="262626"/>
                </a:solidFill>
                <a:latin typeface="Arial"/>
                <a:ea typeface="Arial"/>
                <a:cs typeface="Arial"/>
                <a:sym typeface="Arial"/>
              </a:rPr>
              <a:t>TRANSLATIONS</a:t>
            </a:r>
            <a:endParaRPr/>
          </a:p>
        </p:txBody>
      </p:sp>
      <p:sp>
        <p:nvSpPr>
          <p:cNvPr id="115" name="Google Shape;115;p25"/>
          <p:cNvSpPr txBox="1"/>
          <p:nvPr/>
        </p:nvSpPr>
        <p:spPr>
          <a:xfrm>
            <a:off x="1524000" y="457200"/>
            <a:ext cx="9144000" cy="30776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EE4C2C"/>
              </a:buClr>
              <a:buSzPts val="1500"/>
              <a:buFont typeface="Arial"/>
              <a:buNone/>
            </a:pPr>
            <a:r>
              <a:rPr b="0" i="0" lang="en-US" sz="1500" u="none" cap="none" strike="noStrike">
                <a:solidFill>
                  <a:srgbClr val="EE4C2C"/>
                </a:solidFill>
                <a:latin typeface="Arial"/>
                <a:ea typeface="Arial"/>
                <a:cs typeface="Arial"/>
                <a:sym typeface="Arial"/>
              </a:rPr>
              <a:t>ENHANCING EXISTING PRODUCTS</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500"/>
                                        <p:tgtEl>
                                          <p:spTgt spid="11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500"/>
                                        <p:tgtEl>
                                          <p:spTgt spid="11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500"/>
                                        <p:tgtEl>
                                          <p:spTgt spid="101"/>
                                        </p:tgtEl>
                                      </p:cBhvr>
                                    </p:animEffect>
                                  </p:childTnLst>
                                </p:cTn>
                              </p:par>
                              <p:par>
                                <p:cTn fill="hold" nodeType="withEffect" presetClass="entr" presetID="10" presetSubtype="0">
                                  <p:stCondLst>
                                    <p:cond delay="500"/>
                                  </p:stCondLst>
                                  <p:childTnLst>
                                    <p:set>
                                      <p:cBhvr>
                                        <p:cTn dur="1" fill="hold">
                                          <p:stCondLst>
                                            <p:cond delay="0"/>
                                          </p:stCondLst>
                                        </p:cTn>
                                        <p:tgtEl>
                                          <p:spTgt spid="98"/>
                                        </p:tgtEl>
                                        <p:attrNameLst>
                                          <p:attrName>style.visibility</p:attrName>
                                        </p:attrNameLst>
                                      </p:cBhvr>
                                      <p:to>
                                        <p:strVal val="visible"/>
                                      </p:to>
                                    </p:set>
                                    <p:animEffect filter="fade" transition="in">
                                      <p:cBhvr>
                                        <p:cTn dur="500"/>
                                        <p:tgtEl>
                                          <p:spTgt spid="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3" name="Shape 613"/>
        <p:cNvGrpSpPr/>
        <p:nvPr/>
      </p:nvGrpSpPr>
      <p:grpSpPr>
        <a:xfrm>
          <a:off x="0" y="0"/>
          <a:ext cx="0" cy="0"/>
          <a:chOff x="0" y="0"/>
          <a:chExt cx="0" cy="0"/>
        </a:xfrm>
      </p:grpSpPr>
      <p:sp>
        <p:nvSpPr>
          <p:cNvPr id="614" name="Google Shape;614;p61"/>
          <p:cNvSpPr txBox="1"/>
          <p:nvPr/>
        </p:nvSpPr>
        <p:spPr>
          <a:xfrm>
            <a:off x="609600" y="1295400"/>
            <a:ext cx="9829800" cy="2554732"/>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4200" cap="none">
                <a:solidFill>
                  <a:srgbClr val="EE4C2C"/>
                </a:solidFill>
                <a:latin typeface="Arial"/>
                <a:ea typeface="Arial"/>
                <a:cs typeface="Arial"/>
                <a:sym typeface="Arial"/>
              </a:rPr>
              <a:t>CONVERTING TO TORCH SCRIPT VIA TRACING</a:t>
            </a:r>
            <a:endParaRPr/>
          </a:p>
        </p:txBody>
      </p:sp>
      <p:sp>
        <p:nvSpPr>
          <p:cNvPr id="615" name="Google Shape;615;p61"/>
          <p:cNvSpPr/>
          <p:nvPr/>
        </p:nvSpPr>
        <p:spPr>
          <a:xfrm>
            <a:off x="609600" y="3837432"/>
            <a:ext cx="8986478" cy="246221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Consolas"/>
                <a:ea typeface="Consolas"/>
                <a:cs typeface="Consolas"/>
                <a:sym typeface="Consolas"/>
              </a:rPr>
              <a:t>import torch</a:t>
            </a:r>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import torchvision</a:t>
            </a:r>
            <a:endParaRPr sz="1400">
              <a:solidFill>
                <a:schemeClr val="lt1"/>
              </a:solidFill>
              <a:latin typeface="Consolas"/>
              <a:ea typeface="Consolas"/>
              <a:cs typeface="Consolas"/>
              <a:sym typeface="Consolas"/>
            </a:endParaRPr>
          </a:p>
          <a:p>
            <a:pPr indent="0" lvl="0" marL="0" marR="0" rtl="0" algn="l">
              <a:spcBef>
                <a:spcPts val="0"/>
              </a:spcBef>
              <a:spcAft>
                <a:spcPts val="0"/>
              </a:spcAft>
              <a:buNone/>
            </a:pPr>
            <a:r>
              <a:t/>
            </a:r>
            <a:endParaRPr sz="1400">
              <a:solidFill>
                <a:schemeClr val="lt1"/>
              </a:solidFill>
              <a:latin typeface="Consolas"/>
              <a:ea typeface="Consolas"/>
              <a:cs typeface="Consolas"/>
              <a:sym typeface="Consolas"/>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 An instance of your model.</a:t>
            </a:r>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model = torchvision.models.resnet18()</a:t>
            </a:r>
            <a:endParaRPr/>
          </a:p>
          <a:p>
            <a:pPr indent="0" lvl="0" marL="0" marR="0" rtl="0" algn="l">
              <a:spcBef>
                <a:spcPts val="0"/>
              </a:spcBef>
              <a:spcAft>
                <a:spcPts val="0"/>
              </a:spcAft>
              <a:buNone/>
            </a:pPr>
            <a:r>
              <a:t/>
            </a:r>
            <a:endParaRPr sz="1400">
              <a:solidFill>
                <a:schemeClr val="lt1"/>
              </a:solidFill>
              <a:latin typeface="Consolas"/>
              <a:ea typeface="Consolas"/>
              <a:cs typeface="Consolas"/>
              <a:sym typeface="Consolas"/>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 An example input you would normally provide to your model's forward() method.</a:t>
            </a:r>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example = torch.rand(1, 3, 224, 224)</a:t>
            </a:r>
            <a:endParaRPr/>
          </a:p>
          <a:p>
            <a:pPr indent="0" lvl="0" marL="0" marR="0" rtl="0" algn="l">
              <a:spcBef>
                <a:spcPts val="0"/>
              </a:spcBef>
              <a:spcAft>
                <a:spcPts val="0"/>
              </a:spcAft>
              <a:buNone/>
            </a:pPr>
            <a:r>
              <a:t/>
            </a:r>
            <a:endParaRPr sz="1400">
              <a:solidFill>
                <a:schemeClr val="lt1"/>
              </a:solidFill>
              <a:latin typeface="Consolas"/>
              <a:ea typeface="Consolas"/>
              <a:cs typeface="Consolas"/>
              <a:sym typeface="Consolas"/>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 Use torch.jit.trace to generate a torch.jit.ScriptModule via tracing.</a:t>
            </a:r>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traced_script_module = torch.jit.trace(model, example)</a:t>
            </a:r>
            <a:endParaRPr b="0" i="0" sz="1400" u="none" cap="none" strike="noStrike">
              <a:solidFill>
                <a:schemeClr val="lt1"/>
              </a:solidFill>
              <a:latin typeface="Consolas"/>
              <a:ea typeface="Consolas"/>
              <a:cs typeface="Consolas"/>
              <a:sym typeface="Consolas"/>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9" name="Shape 619"/>
        <p:cNvGrpSpPr/>
        <p:nvPr/>
      </p:nvGrpSpPr>
      <p:grpSpPr>
        <a:xfrm>
          <a:off x="0" y="0"/>
          <a:ext cx="0" cy="0"/>
          <a:chOff x="0" y="0"/>
          <a:chExt cx="0" cy="0"/>
        </a:xfrm>
      </p:grpSpPr>
      <p:sp>
        <p:nvSpPr>
          <p:cNvPr id="620" name="Google Shape;620;p62"/>
          <p:cNvSpPr txBox="1"/>
          <p:nvPr/>
        </p:nvSpPr>
        <p:spPr>
          <a:xfrm>
            <a:off x="609600" y="1295400"/>
            <a:ext cx="9829800" cy="2554732"/>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4200" cap="none">
                <a:solidFill>
                  <a:srgbClr val="EE4C2C"/>
                </a:solidFill>
                <a:latin typeface="Arial"/>
                <a:ea typeface="Arial"/>
                <a:cs typeface="Arial"/>
                <a:sym typeface="Arial"/>
              </a:rPr>
              <a:t>EVALUATING A TRACED MODEL</a:t>
            </a:r>
            <a:endParaRPr/>
          </a:p>
        </p:txBody>
      </p:sp>
      <p:sp>
        <p:nvSpPr>
          <p:cNvPr id="621" name="Google Shape;621;p62"/>
          <p:cNvSpPr/>
          <p:nvPr/>
        </p:nvSpPr>
        <p:spPr>
          <a:xfrm>
            <a:off x="609600" y="3837432"/>
            <a:ext cx="8986478" cy="73866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Consolas"/>
                <a:ea typeface="Consolas"/>
                <a:cs typeface="Consolas"/>
                <a:sym typeface="Consolas"/>
              </a:rPr>
              <a:t>In[1]: output = traced_script_module(torch.ones(1, 3, 224, 224))</a:t>
            </a:r>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In[2]: output[0, :5]</a:t>
            </a:r>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Out[2]: tensor([-0.2698, -0.0381,  0.4023, -0.3010, -0.0448], grad_fn=&lt;SliceBackward&gt;)</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5" name="Shape 625"/>
        <p:cNvGrpSpPr/>
        <p:nvPr/>
      </p:nvGrpSpPr>
      <p:grpSpPr>
        <a:xfrm>
          <a:off x="0" y="0"/>
          <a:ext cx="0" cy="0"/>
          <a:chOff x="0" y="0"/>
          <a:chExt cx="0" cy="0"/>
        </a:xfrm>
      </p:grpSpPr>
      <p:sp>
        <p:nvSpPr>
          <p:cNvPr id="626" name="Google Shape;626;p63"/>
          <p:cNvSpPr txBox="1"/>
          <p:nvPr/>
        </p:nvSpPr>
        <p:spPr>
          <a:xfrm>
            <a:off x="609600" y="1295400"/>
            <a:ext cx="9829800" cy="2554732"/>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4200" cap="none">
                <a:solidFill>
                  <a:srgbClr val="EE4C2C"/>
                </a:solidFill>
                <a:latin typeface="Arial"/>
                <a:ea typeface="Arial"/>
                <a:cs typeface="Arial"/>
                <a:sym typeface="Arial"/>
              </a:rPr>
              <a:t>CONVERTING TO TORCH SCRIPT VIA ANNOTATION</a:t>
            </a:r>
            <a:endParaRPr/>
          </a:p>
        </p:txBody>
      </p:sp>
      <p:sp>
        <p:nvSpPr>
          <p:cNvPr id="627" name="Google Shape;627;p63"/>
          <p:cNvSpPr/>
          <p:nvPr/>
        </p:nvSpPr>
        <p:spPr>
          <a:xfrm>
            <a:off x="609600" y="3581400"/>
            <a:ext cx="8986478" cy="310854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Consolas"/>
                <a:ea typeface="Consolas"/>
                <a:cs typeface="Consolas"/>
                <a:sym typeface="Consolas"/>
              </a:rPr>
              <a:t>import torch</a:t>
            </a:r>
            <a:endParaRPr/>
          </a:p>
          <a:p>
            <a:pPr indent="0" lvl="0" marL="0" marR="0" rtl="0" algn="l">
              <a:spcBef>
                <a:spcPts val="0"/>
              </a:spcBef>
              <a:spcAft>
                <a:spcPts val="0"/>
              </a:spcAft>
              <a:buNone/>
            </a:pPr>
            <a:r>
              <a:t/>
            </a:r>
            <a:endParaRPr sz="1400">
              <a:solidFill>
                <a:schemeClr val="lt1"/>
              </a:solidFill>
              <a:latin typeface="Consolas"/>
              <a:ea typeface="Consolas"/>
              <a:cs typeface="Consolas"/>
              <a:sym typeface="Consolas"/>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class MyModule(torch.nn.Module):</a:t>
            </a:r>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    def __init__(self, N, M):</a:t>
            </a:r>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        super(MyModule, self).__init__()</a:t>
            </a:r>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        self.weight = torch.nn.Parameter(torch.rand(N, M))</a:t>
            </a:r>
            <a:endParaRPr/>
          </a:p>
          <a:p>
            <a:pPr indent="0" lvl="0" marL="0" marR="0" rtl="0" algn="l">
              <a:spcBef>
                <a:spcPts val="0"/>
              </a:spcBef>
              <a:spcAft>
                <a:spcPts val="0"/>
              </a:spcAft>
              <a:buNone/>
            </a:pPr>
            <a:r>
              <a:t/>
            </a:r>
            <a:endParaRPr sz="1400">
              <a:solidFill>
                <a:schemeClr val="lt1"/>
              </a:solidFill>
              <a:latin typeface="Consolas"/>
              <a:ea typeface="Consolas"/>
              <a:cs typeface="Consolas"/>
              <a:sym typeface="Consolas"/>
            </a:endParaRPr>
          </a:p>
          <a:p>
            <a:pPr indent="0" lvl="0" marL="0" marR="0" rtl="0" algn="l">
              <a:spcBef>
                <a:spcPts val="0"/>
              </a:spcBef>
              <a:spcAft>
                <a:spcPts val="0"/>
              </a:spcAft>
              <a:buNone/>
            </a:pPr>
            <a:r>
              <a:t/>
            </a:r>
            <a:endParaRPr sz="1400">
              <a:solidFill>
                <a:schemeClr val="lt1"/>
              </a:solidFill>
              <a:latin typeface="Consolas"/>
              <a:ea typeface="Consolas"/>
              <a:cs typeface="Consolas"/>
              <a:sym typeface="Consolas"/>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    def forward(self, input):</a:t>
            </a:r>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        if input.sum() &gt; 0:</a:t>
            </a:r>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          output = self.weight.mv(input)</a:t>
            </a:r>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        else:</a:t>
            </a:r>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          output = self.weight + input</a:t>
            </a:r>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        return output</a:t>
            </a:r>
            <a:endParaRPr/>
          </a:p>
        </p:txBody>
      </p:sp>
      <p:sp>
        <p:nvSpPr>
          <p:cNvPr id="628" name="Google Shape;628;p63"/>
          <p:cNvSpPr/>
          <p:nvPr/>
        </p:nvSpPr>
        <p:spPr>
          <a:xfrm>
            <a:off x="609600" y="4843283"/>
            <a:ext cx="8986478"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400">
              <a:solidFill>
                <a:schemeClr val="lt1"/>
              </a:solidFill>
              <a:latin typeface="Consolas"/>
              <a:ea typeface="Consolas"/>
              <a:cs typeface="Consolas"/>
              <a:sym typeface="Consolas"/>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    @torch.jit.script_method</a:t>
            </a:r>
            <a:endParaRPr sz="1400">
              <a:solidFill>
                <a:schemeClr val="lt1"/>
              </a:solidFill>
              <a:latin typeface="Consolas"/>
              <a:ea typeface="Consolas"/>
              <a:cs typeface="Consolas"/>
              <a:sym typeface="Consolas"/>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2" name="Shape 632"/>
        <p:cNvGrpSpPr/>
        <p:nvPr/>
      </p:nvGrpSpPr>
      <p:grpSpPr>
        <a:xfrm>
          <a:off x="0" y="0"/>
          <a:ext cx="0" cy="0"/>
          <a:chOff x="0" y="0"/>
          <a:chExt cx="0" cy="0"/>
        </a:xfrm>
      </p:grpSpPr>
      <p:sp>
        <p:nvSpPr>
          <p:cNvPr id="633" name="Google Shape;633;p64"/>
          <p:cNvSpPr txBox="1"/>
          <p:nvPr/>
        </p:nvSpPr>
        <p:spPr>
          <a:xfrm>
            <a:off x="609600" y="1295400"/>
            <a:ext cx="9829800" cy="2554732"/>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4200" cap="none">
                <a:solidFill>
                  <a:srgbClr val="EE4C2C"/>
                </a:solidFill>
                <a:latin typeface="Arial"/>
                <a:ea typeface="Arial"/>
                <a:cs typeface="Arial"/>
                <a:sym typeface="Arial"/>
              </a:rPr>
              <a:t>SERIALIZING YOUR SCRIPT MODULE TO A FILE</a:t>
            </a:r>
            <a:endParaRPr/>
          </a:p>
        </p:txBody>
      </p:sp>
      <p:sp>
        <p:nvSpPr>
          <p:cNvPr id="634" name="Google Shape;634;p64"/>
          <p:cNvSpPr/>
          <p:nvPr/>
        </p:nvSpPr>
        <p:spPr>
          <a:xfrm>
            <a:off x="609600" y="3837432"/>
            <a:ext cx="8986478"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Consolas"/>
                <a:ea typeface="Consolas"/>
                <a:cs typeface="Consolas"/>
                <a:sym typeface="Consolas"/>
              </a:rPr>
              <a:t>traced_script_module.save("model.pt")</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8" name="Shape 638"/>
        <p:cNvGrpSpPr/>
        <p:nvPr/>
      </p:nvGrpSpPr>
      <p:grpSpPr>
        <a:xfrm>
          <a:off x="0" y="0"/>
          <a:ext cx="0" cy="0"/>
          <a:chOff x="0" y="0"/>
          <a:chExt cx="0" cy="0"/>
        </a:xfrm>
      </p:grpSpPr>
      <p:sp>
        <p:nvSpPr>
          <p:cNvPr id="639" name="Google Shape;639;p65"/>
          <p:cNvSpPr/>
          <p:nvPr/>
        </p:nvSpPr>
        <p:spPr>
          <a:xfrm>
            <a:off x="0" y="2667000"/>
            <a:ext cx="12268199" cy="703834"/>
          </a:xfrm>
          <a:prstGeom prst="rect">
            <a:avLst/>
          </a:prstGeom>
          <a:solidFill>
            <a:schemeClr val="dk1"/>
          </a:solidFill>
          <a:ln cap="flat" cmpd="sng" w="12700">
            <a:solidFill>
              <a:srgbClr val="1B1B1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40" name="Google Shape;640;p65"/>
          <p:cNvSpPr txBox="1"/>
          <p:nvPr/>
        </p:nvSpPr>
        <p:spPr>
          <a:xfrm>
            <a:off x="609600" y="1295400"/>
            <a:ext cx="9829800" cy="2554732"/>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4200" cap="none">
                <a:solidFill>
                  <a:srgbClr val="EE4C2C"/>
                </a:solidFill>
                <a:latin typeface="Arial"/>
                <a:ea typeface="Arial"/>
                <a:cs typeface="Arial"/>
                <a:sym typeface="Arial"/>
              </a:rPr>
              <a:t>A MINIMAL C++ APPLICATION</a:t>
            </a:r>
            <a:endParaRPr/>
          </a:p>
        </p:txBody>
      </p:sp>
      <p:sp>
        <p:nvSpPr>
          <p:cNvPr id="641" name="Google Shape;641;p65"/>
          <p:cNvSpPr/>
          <p:nvPr/>
        </p:nvSpPr>
        <p:spPr>
          <a:xfrm>
            <a:off x="609600" y="2895600"/>
            <a:ext cx="8986478" cy="375487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Consolas"/>
                <a:ea typeface="Consolas"/>
                <a:cs typeface="Consolas"/>
                <a:sym typeface="Consolas"/>
              </a:rPr>
              <a:t>#include &lt;torch/script.h&gt; // One-stop header.</a:t>
            </a:r>
            <a:endParaRPr/>
          </a:p>
          <a:p>
            <a:pPr indent="0" lvl="0" marL="0" marR="0" rtl="0" algn="l">
              <a:spcBef>
                <a:spcPts val="0"/>
              </a:spcBef>
              <a:spcAft>
                <a:spcPts val="0"/>
              </a:spcAft>
              <a:buNone/>
            </a:pPr>
            <a:r>
              <a:t/>
            </a:r>
            <a:endParaRPr sz="1400">
              <a:solidFill>
                <a:schemeClr val="lt1"/>
              </a:solidFill>
              <a:latin typeface="Consolas"/>
              <a:ea typeface="Consolas"/>
              <a:cs typeface="Consolas"/>
              <a:sym typeface="Consolas"/>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#include &lt;iostream&gt;</a:t>
            </a:r>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#include &lt;memory&gt;</a:t>
            </a:r>
            <a:endParaRPr/>
          </a:p>
          <a:p>
            <a:pPr indent="0" lvl="0" marL="0" marR="0" rtl="0" algn="l">
              <a:spcBef>
                <a:spcPts val="0"/>
              </a:spcBef>
              <a:spcAft>
                <a:spcPts val="0"/>
              </a:spcAft>
              <a:buNone/>
            </a:pPr>
            <a:r>
              <a:t/>
            </a:r>
            <a:endParaRPr sz="1400">
              <a:solidFill>
                <a:schemeClr val="lt1"/>
              </a:solidFill>
              <a:latin typeface="Consolas"/>
              <a:ea typeface="Consolas"/>
              <a:cs typeface="Consolas"/>
              <a:sym typeface="Consolas"/>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int main(int argc, const char* argv[]) {</a:t>
            </a:r>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  if (argc != 2) {</a:t>
            </a:r>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    std::cerr &lt;&lt; "usage: example-app &lt;path-to-exported-script-module&gt;\n";</a:t>
            </a:r>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    return -1;</a:t>
            </a:r>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  }</a:t>
            </a:r>
            <a:endParaRPr/>
          </a:p>
          <a:p>
            <a:pPr indent="0" lvl="0" marL="0" marR="0" rtl="0" algn="l">
              <a:spcBef>
                <a:spcPts val="0"/>
              </a:spcBef>
              <a:spcAft>
                <a:spcPts val="0"/>
              </a:spcAft>
              <a:buNone/>
            </a:pPr>
            <a:r>
              <a:t/>
            </a:r>
            <a:endParaRPr sz="1400">
              <a:solidFill>
                <a:schemeClr val="lt1"/>
              </a:solidFill>
              <a:latin typeface="Consolas"/>
              <a:ea typeface="Consolas"/>
              <a:cs typeface="Consolas"/>
              <a:sym typeface="Consolas"/>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  // Deserialize the ScriptModule from a file using torch::jit::load().</a:t>
            </a:r>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  std::shared_ptr&lt;torch::jit::script::Module&gt; module = torch::jit::load(argv[1]);</a:t>
            </a:r>
            <a:endParaRPr/>
          </a:p>
          <a:p>
            <a:pPr indent="0" lvl="0" marL="0" marR="0" rtl="0" algn="l">
              <a:spcBef>
                <a:spcPts val="0"/>
              </a:spcBef>
              <a:spcAft>
                <a:spcPts val="0"/>
              </a:spcAft>
              <a:buNone/>
            </a:pPr>
            <a:r>
              <a:t/>
            </a:r>
            <a:endParaRPr sz="1400">
              <a:solidFill>
                <a:schemeClr val="lt1"/>
              </a:solidFill>
              <a:latin typeface="Consolas"/>
              <a:ea typeface="Consolas"/>
              <a:cs typeface="Consolas"/>
              <a:sym typeface="Consolas"/>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  assert(module != nullptr);</a:t>
            </a:r>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  std::cout &lt;&lt; "ok\n";</a:t>
            </a:r>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6" name="Shape 646"/>
        <p:cNvGrpSpPr/>
        <p:nvPr/>
      </p:nvGrpSpPr>
      <p:grpSpPr>
        <a:xfrm>
          <a:off x="0" y="0"/>
          <a:ext cx="0" cy="0"/>
          <a:chOff x="0" y="0"/>
          <a:chExt cx="0" cy="0"/>
        </a:xfrm>
      </p:grpSpPr>
      <p:sp>
        <p:nvSpPr>
          <p:cNvPr id="647" name="Google Shape;647;p66"/>
          <p:cNvSpPr txBox="1"/>
          <p:nvPr/>
        </p:nvSpPr>
        <p:spPr>
          <a:xfrm>
            <a:off x="609600" y="1828800"/>
            <a:ext cx="6324600" cy="160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600">
                <a:solidFill>
                  <a:schemeClr val="dk1"/>
                </a:solidFill>
                <a:latin typeface="Arial"/>
                <a:ea typeface="Arial"/>
                <a:cs typeface="Arial"/>
                <a:sym typeface="Arial"/>
              </a:rPr>
              <a:t>Deploy to the cloud</a:t>
            </a:r>
            <a:endParaRPr/>
          </a:p>
        </p:txBody>
      </p:sp>
      <p:sp>
        <p:nvSpPr>
          <p:cNvPr id="648" name="Google Shape;648;p66"/>
          <p:cNvSpPr txBox="1"/>
          <p:nvPr/>
        </p:nvSpPr>
        <p:spPr>
          <a:xfrm>
            <a:off x="609600" y="2876550"/>
            <a:ext cx="2926080" cy="352425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500">
                <a:solidFill>
                  <a:srgbClr val="EE4C2C"/>
                </a:solidFill>
                <a:latin typeface="Arial"/>
                <a:ea typeface="Arial"/>
                <a:cs typeface="Arial"/>
                <a:sym typeface="Arial"/>
              </a:rPr>
              <a:t>AWS</a:t>
            </a:r>
            <a:endParaRPr sz="1600">
              <a:solidFill>
                <a:schemeClr val="accent1"/>
              </a:solidFill>
              <a:latin typeface="Arial"/>
              <a:ea typeface="Arial"/>
              <a:cs typeface="Arial"/>
              <a:sym typeface="Arial"/>
            </a:endParaRPr>
          </a:p>
          <a:p>
            <a:pPr indent="0" lvl="0" marL="0" marR="0" rtl="0" algn="l">
              <a:spcBef>
                <a:spcPts val="0"/>
              </a:spcBef>
              <a:spcAft>
                <a:spcPts val="0"/>
              </a:spcAft>
              <a:buNone/>
            </a:pPr>
            <a:r>
              <a:t/>
            </a:r>
            <a:endParaRPr sz="1600">
              <a:solidFill>
                <a:schemeClr val="accent1"/>
              </a:solidFill>
              <a:latin typeface="Arial"/>
              <a:ea typeface="Arial"/>
              <a:cs typeface="Arial"/>
              <a:sym typeface="Arial"/>
            </a:endParaRPr>
          </a:p>
          <a:p>
            <a:pPr indent="0" lvl="0" marL="0" marR="0" rtl="0" algn="l">
              <a:spcBef>
                <a:spcPts val="0"/>
              </a:spcBef>
              <a:spcAft>
                <a:spcPts val="0"/>
              </a:spcAft>
              <a:buNone/>
            </a:pPr>
            <a:r>
              <a:t/>
            </a:r>
            <a:endParaRPr sz="1600">
              <a:solidFill>
                <a:schemeClr val="accent1"/>
              </a:solidFill>
              <a:latin typeface="Arial"/>
              <a:ea typeface="Arial"/>
              <a:cs typeface="Arial"/>
              <a:sym typeface="Arial"/>
            </a:endParaRPr>
          </a:p>
          <a:p>
            <a:pPr indent="0" lvl="0" marL="0" marR="0" rtl="0" algn="l">
              <a:spcBef>
                <a:spcPts val="0"/>
              </a:spcBef>
              <a:spcAft>
                <a:spcPts val="0"/>
              </a:spcAft>
              <a:buNone/>
            </a:pPr>
            <a:r>
              <a:t/>
            </a:r>
            <a:endParaRPr sz="1600">
              <a:solidFill>
                <a:schemeClr val="accent1"/>
              </a:solidFill>
              <a:latin typeface="Arial"/>
              <a:ea typeface="Arial"/>
              <a:cs typeface="Arial"/>
              <a:sym typeface="Arial"/>
            </a:endParaRPr>
          </a:p>
          <a:p>
            <a:pPr indent="0" lvl="0" marL="0" marR="0" rtl="0" algn="l">
              <a:spcBef>
                <a:spcPts val="0"/>
              </a:spcBef>
              <a:spcAft>
                <a:spcPts val="0"/>
              </a:spcAft>
              <a:buNone/>
            </a:pPr>
            <a:r>
              <a:t/>
            </a:r>
            <a:endParaRPr sz="1600">
              <a:solidFill>
                <a:schemeClr val="accent1"/>
              </a:solidFill>
              <a:latin typeface="Arial"/>
              <a:ea typeface="Arial"/>
              <a:cs typeface="Arial"/>
              <a:sym typeface="Arial"/>
            </a:endParaRPr>
          </a:p>
          <a:p>
            <a:pPr indent="0" lvl="0" marL="0" marR="0" rtl="0" algn="l">
              <a:spcBef>
                <a:spcPts val="0"/>
              </a:spcBef>
              <a:spcAft>
                <a:spcPts val="0"/>
              </a:spcAft>
              <a:buNone/>
            </a:pPr>
            <a:r>
              <a:t/>
            </a:r>
            <a:endParaRPr sz="1600">
              <a:solidFill>
                <a:schemeClr val="accent1"/>
              </a:solidFill>
              <a:latin typeface="Arial"/>
              <a:ea typeface="Arial"/>
              <a:cs typeface="Arial"/>
              <a:sym typeface="Arial"/>
            </a:endParaRPr>
          </a:p>
          <a:p>
            <a:pPr indent="0" lvl="0" marL="0" marR="0" rtl="0" algn="l">
              <a:spcBef>
                <a:spcPts val="0"/>
              </a:spcBef>
              <a:spcAft>
                <a:spcPts val="0"/>
              </a:spcAft>
              <a:buNone/>
            </a:pPr>
            <a:br>
              <a:rPr lang="en-US" sz="1600">
                <a:solidFill>
                  <a:schemeClr val="lt2"/>
                </a:solidFill>
                <a:latin typeface="Arial"/>
                <a:ea typeface="Arial"/>
                <a:cs typeface="Arial"/>
                <a:sym typeface="Arial"/>
              </a:rPr>
            </a:br>
            <a:br>
              <a:rPr lang="en-US" sz="1600">
                <a:solidFill>
                  <a:schemeClr val="lt2"/>
                </a:solidFill>
                <a:latin typeface="Arial"/>
                <a:ea typeface="Arial"/>
                <a:cs typeface="Arial"/>
                <a:sym typeface="Arial"/>
              </a:rPr>
            </a:b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r>
              <a:rPr lang="en-US" sz="1600">
                <a:solidFill>
                  <a:schemeClr val="lt2"/>
                </a:solidFill>
                <a:latin typeface="Arial"/>
                <a:ea typeface="Arial"/>
                <a:cs typeface="Arial"/>
                <a:sym typeface="Arial"/>
              </a:rPr>
              <a:t>Using SageMaker</a:t>
            </a:r>
            <a:endParaRPr sz="1600">
              <a:solidFill>
                <a:schemeClr val="lt2"/>
              </a:solidFill>
              <a:latin typeface="Arial"/>
              <a:ea typeface="Arial"/>
              <a:cs typeface="Arial"/>
              <a:sym typeface="Arial"/>
            </a:endParaRPr>
          </a:p>
        </p:txBody>
      </p:sp>
      <p:sp>
        <p:nvSpPr>
          <p:cNvPr id="649" name="Google Shape;649;p66"/>
          <p:cNvSpPr txBox="1"/>
          <p:nvPr/>
        </p:nvSpPr>
        <p:spPr>
          <a:xfrm>
            <a:off x="4263453" y="2876550"/>
            <a:ext cx="2926080" cy="352425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500">
                <a:solidFill>
                  <a:srgbClr val="EE4C2C"/>
                </a:solidFill>
                <a:latin typeface="Arial"/>
                <a:ea typeface="Arial"/>
                <a:cs typeface="Arial"/>
                <a:sym typeface="Arial"/>
              </a:rPr>
              <a:t>MICROSOFT AZURE</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br>
              <a:rPr lang="en-US" sz="1600">
                <a:solidFill>
                  <a:schemeClr val="lt2"/>
                </a:solidFill>
                <a:latin typeface="Arial"/>
                <a:ea typeface="Arial"/>
                <a:cs typeface="Arial"/>
                <a:sym typeface="Arial"/>
              </a:rPr>
            </a:br>
            <a:r>
              <a:rPr lang="en-US" sz="1600">
                <a:solidFill>
                  <a:schemeClr val="lt2"/>
                </a:solidFill>
                <a:latin typeface="Arial"/>
                <a:ea typeface="Arial"/>
                <a:cs typeface="Arial"/>
                <a:sym typeface="Arial"/>
              </a:rPr>
              <a:t>Using Azure Machine Learning</a:t>
            </a:r>
            <a:endParaRPr/>
          </a:p>
        </p:txBody>
      </p:sp>
      <p:sp>
        <p:nvSpPr>
          <p:cNvPr id="650" name="Google Shape;650;p66"/>
          <p:cNvSpPr txBox="1"/>
          <p:nvPr/>
        </p:nvSpPr>
        <p:spPr>
          <a:xfrm>
            <a:off x="8001000" y="2876550"/>
            <a:ext cx="3107400" cy="352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500">
                <a:solidFill>
                  <a:srgbClr val="EE4C2C"/>
                </a:solidFill>
                <a:latin typeface="Arial"/>
                <a:ea typeface="Arial"/>
                <a:cs typeface="Arial"/>
                <a:sym typeface="Arial"/>
              </a:rPr>
              <a:t>GOOGLE CLOUD</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br>
              <a:rPr lang="en-US" sz="1600">
                <a:solidFill>
                  <a:schemeClr val="lt2"/>
                </a:solidFill>
                <a:latin typeface="Arial"/>
                <a:ea typeface="Arial"/>
                <a:cs typeface="Arial"/>
                <a:sym typeface="Arial"/>
              </a:rPr>
            </a:br>
            <a:r>
              <a:rPr lang="en-US" sz="1600">
                <a:solidFill>
                  <a:schemeClr val="lt2"/>
                </a:solidFill>
                <a:latin typeface="Arial"/>
                <a:ea typeface="Arial"/>
                <a:cs typeface="Arial"/>
                <a:sym typeface="Arial"/>
              </a:rPr>
              <a:t>Using PyTorch Deep Learning VM</a:t>
            </a:r>
            <a:endParaRPr/>
          </a:p>
          <a:p>
            <a:pPr indent="0" lvl="0" marL="0" marR="0" rtl="0" algn="l">
              <a:spcBef>
                <a:spcPts val="0"/>
              </a:spcBef>
              <a:spcAft>
                <a:spcPts val="0"/>
              </a:spcAft>
              <a:buNone/>
            </a:pPr>
            <a:r>
              <a:rPr lang="en-US" sz="1600">
                <a:solidFill>
                  <a:schemeClr val="lt2"/>
                </a:solidFill>
                <a:latin typeface="Arial"/>
                <a:ea typeface="Arial"/>
                <a:cs typeface="Arial"/>
                <a:sym typeface="Arial"/>
              </a:rPr>
              <a:t>and, soon, TPUs</a:t>
            </a:r>
            <a:endParaRPr/>
          </a:p>
        </p:txBody>
      </p:sp>
      <p:pic>
        <p:nvPicPr>
          <p:cNvPr id="651" name="Google Shape;651;p66"/>
          <p:cNvPicPr preferRelativeResize="0"/>
          <p:nvPr/>
        </p:nvPicPr>
        <p:blipFill rotWithShape="1">
          <a:blip r:embed="rId3">
            <a:alphaModFix/>
          </a:blip>
          <a:srcRect b="0" l="2221" r="0" t="3550"/>
          <a:stretch/>
        </p:blipFill>
        <p:spPr>
          <a:xfrm>
            <a:off x="572231" y="3352800"/>
            <a:ext cx="2715151" cy="1676400"/>
          </a:xfrm>
          <a:prstGeom prst="rect">
            <a:avLst/>
          </a:prstGeom>
          <a:noFill/>
          <a:ln>
            <a:noFill/>
          </a:ln>
          <a:effectLst>
            <a:outerShdw blurRad="165100" sx="99000" rotWithShape="0" algn="ctr" dir="5400000" dist="50800" sy="99000">
              <a:srgbClr val="000000">
                <a:alpha val="14901"/>
              </a:srgbClr>
            </a:outerShdw>
          </a:effectLst>
        </p:spPr>
      </p:pic>
      <p:pic>
        <p:nvPicPr>
          <p:cNvPr id="652" name="Google Shape;652;p66"/>
          <p:cNvPicPr preferRelativeResize="0"/>
          <p:nvPr/>
        </p:nvPicPr>
        <p:blipFill rotWithShape="1">
          <a:blip r:embed="rId4">
            <a:alphaModFix/>
          </a:blip>
          <a:srcRect b="0" l="0" r="0" t="0"/>
          <a:stretch/>
        </p:blipFill>
        <p:spPr>
          <a:xfrm>
            <a:off x="8001000" y="3352800"/>
            <a:ext cx="2787016" cy="1676400"/>
          </a:xfrm>
          <a:prstGeom prst="rect">
            <a:avLst/>
          </a:prstGeom>
          <a:noFill/>
          <a:ln>
            <a:noFill/>
          </a:ln>
          <a:effectLst>
            <a:outerShdw blurRad="165100" sx="99000" rotWithShape="0" algn="ctr" dir="5400000" dist="50800" sy="99000">
              <a:srgbClr val="000000">
                <a:alpha val="14901"/>
              </a:srgbClr>
            </a:outerShdw>
          </a:effectLst>
        </p:spPr>
      </p:pic>
      <p:pic>
        <p:nvPicPr>
          <p:cNvPr id="653" name="Google Shape;653;p66"/>
          <p:cNvPicPr preferRelativeResize="0"/>
          <p:nvPr/>
        </p:nvPicPr>
        <p:blipFill rotWithShape="1">
          <a:blip r:embed="rId5">
            <a:alphaModFix/>
          </a:blip>
          <a:srcRect b="0" l="0" r="0" t="0"/>
          <a:stretch/>
        </p:blipFill>
        <p:spPr>
          <a:xfrm>
            <a:off x="4255927" y="3352800"/>
            <a:ext cx="2805939" cy="1714741"/>
          </a:xfrm>
          <a:prstGeom prst="rect">
            <a:avLst/>
          </a:prstGeom>
          <a:noFill/>
          <a:ln>
            <a:noFill/>
          </a:ln>
          <a:effectLst>
            <a:outerShdw blurRad="165100" sx="99000" rotWithShape="0" algn="ctr" dir="5400000" dist="50800" sy="99000">
              <a:srgbClr val="000000">
                <a:alpha val="14901"/>
              </a:srgbClr>
            </a:outerShdw>
          </a:effectLst>
        </p:spPr>
      </p:pic>
    </p:spTree>
  </p:cSld>
  <p:clrMapOvr>
    <a:masterClrMapping/>
  </p:clrMapOvr>
  <mc:AlternateContent>
    <mc:Choice Requires="p14">
      <p:transition spd="slow" p14:dur="700">
        <p:fade/>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8" name="Shape 658"/>
        <p:cNvGrpSpPr/>
        <p:nvPr/>
      </p:nvGrpSpPr>
      <p:grpSpPr>
        <a:xfrm>
          <a:off x="0" y="0"/>
          <a:ext cx="0" cy="0"/>
          <a:chOff x="0" y="0"/>
          <a:chExt cx="0" cy="0"/>
        </a:xfrm>
      </p:grpSpPr>
      <p:sp>
        <p:nvSpPr>
          <p:cNvPr id="659" name="Google Shape;659;p67"/>
          <p:cNvSpPr txBox="1"/>
          <p:nvPr/>
        </p:nvSpPr>
        <p:spPr>
          <a:xfrm>
            <a:off x="609600" y="1828800"/>
            <a:ext cx="10058400" cy="1104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62626"/>
              </a:buClr>
              <a:buSzPts val="3600"/>
              <a:buFont typeface="Arial"/>
              <a:buNone/>
            </a:pPr>
            <a:r>
              <a:rPr b="0" i="0" lang="en-US" sz="3600" u="none" cap="none" strike="noStrike">
                <a:solidFill>
                  <a:srgbClr val="262626"/>
                </a:solidFill>
                <a:latin typeface="Arial"/>
                <a:ea typeface="Arial"/>
                <a:cs typeface="Arial"/>
                <a:sym typeface="Arial"/>
              </a:rPr>
              <a:t>C++ dependency and build setup elided for brevity</a:t>
            </a:r>
            <a:endParaRPr b="0" i="0" sz="3600" u="none" cap="none" strike="noStrike">
              <a:solidFill>
                <a:srgbClr val="262626"/>
              </a:solidFill>
              <a:latin typeface="Consolas"/>
              <a:ea typeface="Consolas"/>
              <a:cs typeface="Consolas"/>
              <a:sym typeface="Consolas"/>
            </a:endParaRPr>
          </a:p>
        </p:txBody>
      </p:sp>
      <p:sp>
        <p:nvSpPr>
          <p:cNvPr id="660" name="Google Shape;660;p67"/>
          <p:cNvSpPr/>
          <p:nvPr/>
        </p:nvSpPr>
        <p:spPr>
          <a:xfrm>
            <a:off x="615043" y="6046857"/>
            <a:ext cx="12992100" cy="70788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2200" u="none" cap="none" strike="noStrike">
                <a:solidFill>
                  <a:srgbClr val="777777"/>
                </a:solidFill>
                <a:latin typeface="Arial"/>
                <a:ea typeface="Arial"/>
                <a:cs typeface="Arial"/>
                <a:sym typeface="Arial"/>
              </a:rPr>
              <a:t>For more details </a:t>
            </a:r>
            <a:r>
              <a:rPr b="0" i="0" lang="en-US" sz="1800" u="none" cap="none" strike="noStrike">
                <a:solidFill>
                  <a:srgbClr val="777777"/>
                </a:solidFill>
                <a:latin typeface="Arial"/>
                <a:ea typeface="Arial"/>
                <a:cs typeface="Arial"/>
                <a:sym typeface="Arial"/>
              </a:rPr>
              <a:t> </a:t>
            </a:r>
            <a:r>
              <a:rPr lang="en-US" sz="1800" u="sng">
                <a:solidFill>
                  <a:schemeClr val="hlink"/>
                </a:solidFill>
                <a:latin typeface="Consolas"/>
                <a:ea typeface="Consolas"/>
                <a:cs typeface="Consolas"/>
                <a:sym typeface="Consolas"/>
                <a:hlinkClick r:id="rId3"/>
              </a:rPr>
              <a:t>https://pytorch.org/tutorials/advanced/cpp_export.html</a:t>
            </a:r>
            <a:endParaRPr b="0" i="0" sz="1800" u="none" cap="none" strike="noStrike">
              <a:solidFill>
                <a:srgbClr val="262626"/>
              </a:solidFill>
              <a:latin typeface="Consolas"/>
              <a:ea typeface="Consolas"/>
              <a:cs typeface="Consolas"/>
              <a:sym typeface="Consolas"/>
            </a:endParaRPr>
          </a:p>
          <a:p>
            <a:pPr indent="0" lvl="0" marL="0" marR="0" rtl="0" algn="l">
              <a:lnSpc>
                <a:spcPct val="100000"/>
              </a:lnSpc>
              <a:spcBef>
                <a:spcPts val="0"/>
              </a:spcBef>
              <a:spcAft>
                <a:spcPts val="0"/>
              </a:spcAft>
              <a:buClr>
                <a:schemeClr val="lt1"/>
              </a:buClr>
              <a:buSzPts val="1800"/>
              <a:buFont typeface="Arial"/>
              <a:buNone/>
            </a:pPr>
            <a:r>
              <a:t/>
            </a:r>
            <a:endParaRPr b="0" i="0" sz="1800" u="none" cap="none" strike="noStrike">
              <a:solidFill>
                <a:srgbClr val="262626"/>
              </a:solidFill>
              <a:latin typeface="Consolas"/>
              <a:ea typeface="Consolas"/>
              <a:cs typeface="Consolas"/>
              <a:sym typeface="Consolas"/>
            </a:endParaRPr>
          </a:p>
        </p:txBody>
      </p:sp>
    </p:spTree>
  </p:cSld>
  <p:clrMapOvr>
    <a:masterClrMapping/>
  </p:clrMapOvr>
  <p:transition spd="slow">
    <p:fade/>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4" name="Shape 664"/>
        <p:cNvGrpSpPr/>
        <p:nvPr/>
      </p:nvGrpSpPr>
      <p:grpSpPr>
        <a:xfrm>
          <a:off x="0" y="0"/>
          <a:ext cx="0" cy="0"/>
          <a:chOff x="0" y="0"/>
          <a:chExt cx="0" cy="0"/>
        </a:xfrm>
      </p:grpSpPr>
      <p:sp>
        <p:nvSpPr>
          <p:cNvPr id="665" name="Google Shape;665;p68"/>
          <p:cNvSpPr txBox="1"/>
          <p:nvPr/>
        </p:nvSpPr>
        <p:spPr>
          <a:xfrm>
            <a:off x="609600" y="1295400"/>
            <a:ext cx="9829800" cy="2554732"/>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4200" cap="none">
                <a:solidFill>
                  <a:srgbClr val="EE4C2C"/>
                </a:solidFill>
                <a:latin typeface="Arial"/>
                <a:ea typeface="Arial"/>
                <a:cs typeface="Arial"/>
                <a:sym typeface="Arial"/>
              </a:rPr>
              <a:t>EXAMPLE EXECUTION</a:t>
            </a:r>
            <a:endParaRPr/>
          </a:p>
        </p:txBody>
      </p:sp>
      <p:sp>
        <p:nvSpPr>
          <p:cNvPr id="666" name="Google Shape;666;p68"/>
          <p:cNvSpPr/>
          <p:nvPr/>
        </p:nvSpPr>
        <p:spPr>
          <a:xfrm>
            <a:off x="609600" y="3837432"/>
            <a:ext cx="8986478" cy="181588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Consolas"/>
                <a:ea typeface="Consolas"/>
                <a:cs typeface="Consolas"/>
                <a:sym typeface="Consolas"/>
              </a:rPr>
              <a:t>// Create a vector of inputs.</a:t>
            </a:r>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std::vector&lt;torch::jit::IValue&gt; inputs;</a:t>
            </a:r>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inputs.push_back(torch::ones({1, 3, 224, 224}));</a:t>
            </a:r>
            <a:endParaRPr/>
          </a:p>
          <a:p>
            <a:pPr indent="0" lvl="0" marL="0" marR="0" rtl="0" algn="l">
              <a:spcBef>
                <a:spcPts val="0"/>
              </a:spcBef>
              <a:spcAft>
                <a:spcPts val="0"/>
              </a:spcAft>
              <a:buNone/>
            </a:pPr>
            <a:r>
              <a:t/>
            </a:r>
            <a:endParaRPr sz="1400">
              <a:solidFill>
                <a:schemeClr val="lt1"/>
              </a:solidFill>
              <a:latin typeface="Consolas"/>
              <a:ea typeface="Consolas"/>
              <a:cs typeface="Consolas"/>
              <a:sym typeface="Consolas"/>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 Execute the model and turn its output into a tensor.</a:t>
            </a:r>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auto output = module-&gt;forward(inputs).toTensor();</a:t>
            </a:r>
            <a:endParaRPr/>
          </a:p>
          <a:p>
            <a:pPr indent="0" lvl="0" marL="0" marR="0" rtl="0" algn="l">
              <a:spcBef>
                <a:spcPts val="0"/>
              </a:spcBef>
              <a:spcAft>
                <a:spcPts val="0"/>
              </a:spcAft>
              <a:buNone/>
            </a:pPr>
            <a:r>
              <a:t/>
            </a:r>
            <a:endParaRPr sz="1400">
              <a:solidFill>
                <a:schemeClr val="lt1"/>
              </a:solidFill>
              <a:latin typeface="Consolas"/>
              <a:ea typeface="Consolas"/>
              <a:cs typeface="Consolas"/>
              <a:sym typeface="Consolas"/>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std::cout &lt;&lt; output.slice(/*dim=*/1, /*start=*/0, /*end=*/5) &lt;&lt; '\n';</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0" name="Shape 670"/>
        <p:cNvGrpSpPr/>
        <p:nvPr/>
      </p:nvGrpSpPr>
      <p:grpSpPr>
        <a:xfrm>
          <a:off x="0" y="0"/>
          <a:ext cx="0" cy="0"/>
          <a:chOff x="0" y="0"/>
          <a:chExt cx="0" cy="0"/>
        </a:xfrm>
      </p:grpSpPr>
      <p:sp>
        <p:nvSpPr>
          <p:cNvPr id="671" name="Google Shape;671;p69"/>
          <p:cNvSpPr txBox="1"/>
          <p:nvPr/>
        </p:nvSpPr>
        <p:spPr>
          <a:xfrm>
            <a:off x="609600" y="1295400"/>
            <a:ext cx="9829800" cy="2554732"/>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4200" cap="none">
                <a:solidFill>
                  <a:srgbClr val="EE4C2C"/>
                </a:solidFill>
                <a:latin typeface="Arial"/>
                <a:ea typeface="Arial"/>
                <a:cs typeface="Arial"/>
                <a:sym typeface="Arial"/>
              </a:rPr>
              <a:t>BUILDING THE MINIMAL APPLICATION</a:t>
            </a:r>
            <a:endParaRPr/>
          </a:p>
        </p:txBody>
      </p:sp>
      <p:sp>
        <p:nvSpPr>
          <p:cNvPr id="672" name="Google Shape;672;p69"/>
          <p:cNvSpPr/>
          <p:nvPr/>
        </p:nvSpPr>
        <p:spPr>
          <a:xfrm>
            <a:off x="609600" y="3837432"/>
            <a:ext cx="8986478" cy="138499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Consolas"/>
                <a:ea typeface="Consolas"/>
                <a:cs typeface="Consolas"/>
                <a:sym typeface="Consolas"/>
              </a:rPr>
              <a:t>root@4b5a67132e81:/example-app/build# make</a:t>
            </a:r>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Scanning dependencies of target example-app</a:t>
            </a:r>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[ 50%] Building CXX object CMakeFiles/example-app.dir/example-app.cpp.o</a:t>
            </a:r>
            <a:endParaRPr sz="1400">
              <a:solidFill>
                <a:schemeClr val="lt1"/>
              </a:solidFill>
              <a:latin typeface="Consolas"/>
              <a:ea typeface="Consolas"/>
              <a:cs typeface="Consolas"/>
              <a:sym typeface="Consolas"/>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[100%] Linking CXX executable example-app</a:t>
            </a:r>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[100%] Built target example-app</a:t>
            </a:r>
            <a:endParaRPr/>
          </a:p>
          <a:p>
            <a:pPr indent="0" lvl="0" marL="0" marR="0" rtl="0" algn="l">
              <a:spcBef>
                <a:spcPts val="0"/>
              </a:spcBef>
              <a:spcAft>
                <a:spcPts val="0"/>
              </a:spcAft>
              <a:buNone/>
            </a:pPr>
            <a:r>
              <a:t/>
            </a:r>
            <a:endParaRPr sz="1400">
              <a:solidFill>
                <a:schemeClr val="lt1"/>
              </a:solidFill>
              <a:latin typeface="Consolas"/>
              <a:ea typeface="Consolas"/>
              <a:cs typeface="Consolas"/>
              <a:sym typeface="Consolas"/>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6" name="Shape 676"/>
        <p:cNvGrpSpPr/>
        <p:nvPr/>
      </p:nvGrpSpPr>
      <p:grpSpPr>
        <a:xfrm>
          <a:off x="0" y="0"/>
          <a:ext cx="0" cy="0"/>
          <a:chOff x="0" y="0"/>
          <a:chExt cx="0" cy="0"/>
        </a:xfrm>
      </p:grpSpPr>
      <p:sp>
        <p:nvSpPr>
          <p:cNvPr id="677" name="Google Shape;677;p70"/>
          <p:cNvSpPr txBox="1"/>
          <p:nvPr/>
        </p:nvSpPr>
        <p:spPr>
          <a:xfrm>
            <a:off x="609600" y="1295400"/>
            <a:ext cx="9829800" cy="2554732"/>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4200" cap="none">
                <a:solidFill>
                  <a:srgbClr val="EE4C2C"/>
                </a:solidFill>
                <a:latin typeface="Arial"/>
                <a:ea typeface="Arial"/>
                <a:cs typeface="Arial"/>
                <a:sym typeface="Arial"/>
              </a:rPr>
              <a:t>EXECUTING THE SCRIPT MODULE FROM THE C++ APPLICATION</a:t>
            </a:r>
            <a:endParaRPr/>
          </a:p>
        </p:txBody>
      </p:sp>
      <p:sp>
        <p:nvSpPr>
          <p:cNvPr id="678" name="Google Shape;678;p70"/>
          <p:cNvSpPr/>
          <p:nvPr/>
        </p:nvSpPr>
        <p:spPr>
          <a:xfrm>
            <a:off x="609600" y="3837432"/>
            <a:ext cx="8986478" cy="73866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Consolas"/>
                <a:ea typeface="Consolas"/>
                <a:cs typeface="Consolas"/>
                <a:sym typeface="Consolas"/>
              </a:rPr>
              <a:t>root@4b5a67132e81:/example-app/build# ./example-app model.pt</a:t>
            </a:r>
            <a:endParaRPr sz="1400">
              <a:solidFill>
                <a:schemeClr val="lt1"/>
              </a:solidFill>
              <a:latin typeface="Consolas"/>
              <a:ea typeface="Consolas"/>
              <a:cs typeface="Consolas"/>
              <a:sym typeface="Consolas"/>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-0.2698 -0.0381  0.4023 -0.3010 -0.0448</a:t>
            </a:r>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 Variable[CPUFloatType]{1,5}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grpSp>
        <p:nvGrpSpPr>
          <p:cNvPr id="121" name="Google Shape;121;p26"/>
          <p:cNvGrpSpPr/>
          <p:nvPr/>
        </p:nvGrpSpPr>
        <p:grpSpPr>
          <a:xfrm>
            <a:off x="7951591" y="1371600"/>
            <a:ext cx="3169694" cy="5616434"/>
            <a:chOff x="7951591" y="1371600"/>
            <a:chExt cx="3169694" cy="5616434"/>
          </a:xfrm>
        </p:grpSpPr>
        <p:pic>
          <p:nvPicPr>
            <p:cNvPr id="122" name="Google Shape;122;p26"/>
            <p:cNvPicPr preferRelativeResize="0"/>
            <p:nvPr/>
          </p:nvPicPr>
          <p:blipFill rotWithShape="1">
            <a:blip r:embed="rId3">
              <a:alphaModFix/>
            </a:blip>
            <a:srcRect b="13889" l="6967" r="7106" t="27778"/>
            <a:stretch/>
          </p:blipFill>
          <p:spPr>
            <a:xfrm>
              <a:off x="8604504" y="2731270"/>
              <a:ext cx="2359152" cy="3347445"/>
            </a:xfrm>
            <a:prstGeom prst="rect">
              <a:avLst/>
            </a:prstGeom>
            <a:noFill/>
            <a:ln>
              <a:noFill/>
            </a:ln>
          </p:spPr>
        </p:pic>
        <p:pic>
          <p:nvPicPr>
            <p:cNvPr id="123" name="Google Shape;123;p26"/>
            <p:cNvPicPr preferRelativeResize="0"/>
            <p:nvPr/>
          </p:nvPicPr>
          <p:blipFill rotWithShape="1">
            <a:blip r:embed="rId4">
              <a:alphaModFix/>
            </a:blip>
            <a:srcRect b="6665" l="0" r="0" t="0"/>
            <a:stretch/>
          </p:blipFill>
          <p:spPr>
            <a:xfrm>
              <a:off x="7951591" y="1371600"/>
              <a:ext cx="3169694" cy="5616434"/>
            </a:xfrm>
            <a:prstGeom prst="rect">
              <a:avLst/>
            </a:prstGeom>
            <a:noFill/>
            <a:ln>
              <a:noFill/>
            </a:ln>
          </p:spPr>
        </p:pic>
      </p:grpSp>
      <p:sp>
        <p:nvSpPr>
          <p:cNvPr id="124" name="Google Shape;124;p26"/>
          <p:cNvSpPr txBox="1"/>
          <p:nvPr/>
        </p:nvSpPr>
        <p:spPr>
          <a:xfrm>
            <a:off x="7924800" y="1447800"/>
            <a:ext cx="3657600" cy="495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262626"/>
              </a:buClr>
              <a:buSzPts val="1400"/>
              <a:buFont typeface="Arial"/>
              <a:buNone/>
            </a:pPr>
            <a:r>
              <a:rPr b="0" i="0" lang="en-US" sz="1400" u="none" cap="none" strike="noStrike">
                <a:solidFill>
                  <a:srgbClr val="262626"/>
                </a:solidFill>
                <a:latin typeface="Arial"/>
                <a:ea typeface="Arial"/>
                <a:cs typeface="Arial"/>
                <a:sym typeface="Arial"/>
              </a:rPr>
              <a:t>ACCESSIBILITY</a:t>
            </a:r>
            <a:endParaRPr/>
          </a:p>
        </p:txBody>
      </p:sp>
      <p:sp>
        <p:nvSpPr>
          <p:cNvPr id="125" name="Google Shape;125;p26"/>
          <p:cNvSpPr/>
          <p:nvPr/>
        </p:nvSpPr>
        <p:spPr>
          <a:xfrm>
            <a:off x="7772400" y="2038040"/>
            <a:ext cx="4343400" cy="4983350"/>
          </a:xfrm>
          <a:prstGeom prst="rect">
            <a:avLst/>
          </a:prstGeom>
          <a:solidFill>
            <a:schemeClr val="lt1">
              <a:alpha val="9490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126" name="Google Shape;126;p26"/>
          <p:cNvGrpSpPr/>
          <p:nvPr/>
        </p:nvGrpSpPr>
        <p:grpSpPr>
          <a:xfrm>
            <a:off x="-152400" y="1371600"/>
            <a:ext cx="4419600" cy="5616434"/>
            <a:chOff x="-152400" y="1371600"/>
            <a:chExt cx="4419600" cy="5616434"/>
          </a:xfrm>
        </p:grpSpPr>
        <p:grpSp>
          <p:nvGrpSpPr>
            <p:cNvPr id="127" name="Google Shape;127;p26"/>
            <p:cNvGrpSpPr/>
            <p:nvPr/>
          </p:nvGrpSpPr>
          <p:grpSpPr>
            <a:xfrm>
              <a:off x="595066" y="1371600"/>
              <a:ext cx="3169694" cy="5616434"/>
              <a:chOff x="7671097" y="609600"/>
              <a:chExt cx="3612360" cy="6400800"/>
            </a:xfrm>
          </p:grpSpPr>
          <p:pic>
            <p:nvPicPr>
              <p:cNvPr id="128" name="Google Shape;128;p26"/>
              <p:cNvPicPr preferRelativeResize="0"/>
              <p:nvPr/>
            </p:nvPicPr>
            <p:blipFill rotWithShape="1">
              <a:blip r:embed="rId5">
                <a:alphaModFix/>
              </a:blip>
              <a:srcRect b="12479" l="9710" r="8727" t="12211"/>
              <a:stretch/>
            </p:blipFill>
            <p:spPr>
              <a:xfrm>
                <a:off x="8382000" y="2039112"/>
                <a:ext cx="2769685" cy="4879922"/>
              </a:xfrm>
              <a:prstGeom prst="rect">
                <a:avLst/>
              </a:prstGeom>
              <a:noFill/>
              <a:ln>
                <a:noFill/>
              </a:ln>
            </p:spPr>
          </p:pic>
          <p:pic>
            <p:nvPicPr>
              <p:cNvPr id="129" name="Google Shape;129;p26"/>
              <p:cNvPicPr preferRelativeResize="0"/>
              <p:nvPr/>
            </p:nvPicPr>
            <p:blipFill rotWithShape="1">
              <a:blip r:embed="rId4">
                <a:alphaModFix/>
              </a:blip>
              <a:srcRect b="6665" l="0" r="0" t="0"/>
              <a:stretch/>
            </p:blipFill>
            <p:spPr>
              <a:xfrm>
                <a:off x="7671097" y="609600"/>
                <a:ext cx="3612360" cy="6400800"/>
              </a:xfrm>
              <a:prstGeom prst="rect">
                <a:avLst/>
              </a:prstGeom>
              <a:noFill/>
              <a:ln>
                <a:noFill/>
              </a:ln>
            </p:spPr>
          </p:pic>
        </p:grpSp>
        <p:pic>
          <p:nvPicPr>
            <p:cNvPr id="130" name="Google Shape;130;p26"/>
            <p:cNvPicPr preferRelativeResize="0"/>
            <p:nvPr/>
          </p:nvPicPr>
          <p:blipFill rotWithShape="1">
            <a:blip r:embed="rId6">
              <a:alphaModFix/>
            </a:blip>
            <a:srcRect b="0" l="0" r="0" t="0"/>
            <a:stretch/>
          </p:blipFill>
          <p:spPr>
            <a:xfrm>
              <a:off x="1025774" y="2923383"/>
              <a:ext cx="2810804" cy="962817"/>
            </a:xfrm>
            <a:prstGeom prst="rect">
              <a:avLst/>
            </a:prstGeom>
            <a:noFill/>
            <a:ln>
              <a:noFill/>
            </a:ln>
          </p:spPr>
        </p:pic>
        <p:pic>
          <p:nvPicPr>
            <p:cNvPr id="131" name="Google Shape;131;p26"/>
            <p:cNvPicPr preferRelativeResize="0"/>
            <p:nvPr/>
          </p:nvPicPr>
          <p:blipFill rotWithShape="1">
            <a:blip r:embed="rId7">
              <a:alphaModFix/>
            </a:blip>
            <a:srcRect b="0" l="0" r="0" t="0"/>
            <a:stretch/>
          </p:blipFill>
          <p:spPr>
            <a:xfrm>
              <a:off x="1025774" y="5437983"/>
              <a:ext cx="2810804" cy="962817"/>
            </a:xfrm>
            <a:prstGeom prst="rect">
              <a:avLst/>
            </a:prstGeom>
            <a:noFill/>
            <a:ln>
              <a:noFill/>
            </a:ln>
          </p:spPr>
        </p:pic>
        <p:pic>
          <p:nvPicPr>
            <p:cNvPr id="132" name="Google Shape;132;p26"/>
            <p:cNvPicPr preferRelativeResize="0"/>
            <p:nvPr/>
          </p:nvPicPr>
          <p:blipFill rotWithShape="1">
            <a:blip r:embed="rId8">
              <a:alphaModFix/>
            </a:blip>
            <a:srcRect b="0" l="0" r="0" t="0"/>
            <a:stretch/>
          </p:blipFill>
          <p:spPr>
            <a:xfrm>
              <a:off x="1025774" y="4142583"/>
              <a:ext cx="2810804" cy="962817"/>
            </a:xfrm>
            <a:prstGeom prst="rect">
              <a:avLst/>
            </a:prstGeom>
            <a:noFill/>
            <a:ln>
              <a:noFill/>
            </a:ln>
          </p:spPr>
        </p:pic>
        <p:sp>
          <p:nvSpPr>
            <p:cNvPr id="133" name="Google Shape;133;p26"/>
            <p:cNvSpPr txBox="1"/>
            <p:nvPr/>
          </p:nvSpPr>
          <p:spPr>
            <a:xfrm>
              <a:off x="609599" y="1447800"/>
              <a:ext cx="3657601" cy="495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262626"/>
                </a:buClr>
                <a:buSzPts val="1400"/>
                <a:buFont typeface="Arial"/>
                <a:buNone/>
              </a:pPr>
              <a:r>
                <a:rPr b="0" i="0" lang="en-US" sz="1400" u="none" cap="none" strike="noStrike">
                  <a:solidFill>
                    <a:srgbClr val="262626"/>
                  </a:solidFill>
                  <a:latin typeface="Arial"/>
                  <a:ea typeface="Arial"/>
                  <a:cs typeface="Arial"/>
                  <a:sym typeface="Arial"/>
                </a:rPr>
                <a:t>SOCIAL</a:t>
              </a:r>
              <a:br>
                <a:rPr b="0" i="0" lang="en-US" sz="1400" u="none" cap="none" strike="noStrike">
                  <a:solidFill>
                    <a:srgbClr val="262626"/>
                  </a:solidFill>
                  <a:latin typeface="Arial"/>
                  <a:ea typeface="Arial"/>
                  <a:cs typeface="Arial"/>
                  <a:sym typeface="Arial"/>
                </a:rPr>
              </a:br>
              <a:r>
                <a:rPr b="0" i="0" lang="en-US" sz="1400" u="none" cap="none" strike="noStrike">
                  <a:solidFill>
                    <a:srgbClr val="262626"/>
                  </a:solidFill>
                  <a:latin typeface="Arial"/>
                  <a:ea typeface="Arial"/>
                  <a:cs typeface="Arial"/>
                  <a:sym typeface="Arial"/>
                </a:rPr>
                <a:t>RECOMMENDATIONS</a:t>
              </a:r>
              <a:endParaRPr/>
            </a:p>
          </p:txBody>
        </p:sp>
        <p:sp>
          <p:nvSpPr>
            <p:cNvPr id="134" name="Google Shape;134;p26"/>
            <p:cNvSpPr/>
            <p:nvPr/>
          </p:nvSpPr>
          <p:spPr>
            <a:xfrm>
              <a:off x="-152400" y="1913318"/>
              <a:ext cx="4343400" cy="4983350"/>
            </a:xfrm>
            <a:prstGeom prst="rect">
              <a:avLst/>
            </a:prstGeom>
            <a:solidFill>
              <a:schemeClr val="lt1">
                <a:alpha val="9490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grpSp>
        <p:nvGrpSpPr>
          <p:cNvPr id="135" name="Google Shape;135;p26"/>
          <p:cNvGrpSpPr/>
          <p:nvPr/>
        </p:nvGrpSpPr>
        <p:grpSpPr>
          <a:xfrm>
            <a:off x="4267200" y="1371600"/>
            <a:ext cx="3657600" cy="6212837"/>
            <a:chOff x="4267200" y="1371600"/>
            <a:chExt cx="3657600" cy="6212837"/>
          </a:xfrm>
        </p:grpSpPr>
        <p:grpSp>
          <p:nvGrpSpPr>
            <p:cNvPr id="136" name="Google Shape;136;p26"/>
            <p:cNvGrpSpPr/>
            <p:nvPr/>
          </p:nvGrpSpPr>
          <p:grpSpPr>
            <a:xfrm>
              <a:off x="4927508" y="3858768"/>
              <a:ext cx="2400340" cy="3725669"/>
              <a:chOff x="4927508" y="3856103"/>
              <a:chExt cx="2400340" cy="3725669"/>
            </a:xfrm>
          </p:grpSpPr>
          <p:pic>
            <p:nvPicPr>
              <p:cNvPr id="137" name="Google Shape;137;p26"/>
              <p:cNvPicPr preferRelativeResize="0"/>
              <p:nvPr/>
            </p:nvPicPr>
            <p:blipFill rotWithShape="1">
              <a:blip r:embed="rId9">
                <a:alphaModFix/>
              </a:blip>
              <a:srcRect b="0" l="0" r="0" t="0"/>
              <a:stretch/>
            </p:blipFill>
            <p:spPr>
              <a:xfrm>
                <a:off x="4936739" y="3856103"/>
                <a:ext cx="2376156" cy="625765"/>
              </a:xfrm>
              <a:prstGeom prst="rect">
                <a:avLst/>
              </a:prstGeom>
              <a:noFill/>
              <a:ln>
                <a:noFill/>
              </a:ln>
            </p:spPr>
          </p:pic>
          <p:pic>
            <p:nvPicPr>
              <p:cNvPr id="138" name="Google Shape;138;p26"/>
              <p:cNvPicPr preferRelativeResize="0"/>
              <p:nvPr/>
            </p:nvPicPr>
            <p:blipFill rotWithShape="1">
              <a:blip r:embed="rId10">
                <a:alphaModFix/>
              </a:blip>
              <a:srcRect b="0" l="0" r="0" t="0"/>
              <a:stretch/>
            </p:blipFill>
            <p:spPr>
              <a:xfrm>
                <a:off x="4927508" y="4481867"/>
                <a:ext cx="2400340" cy="3099905"/>
              </a:xfrm>
              <a:prstGeom prst="rect">
                <a:avLst/>
              </a:prstGeom>
              <a:noFill/>
              <a:ln>
                <a:noFill/>
              </a:ln>
            </p:spPr>
          </p:pic>
        </p:grpSp>
        <p:grpSp>
          <p:nvGrpSpPr>
            <p:cNvPr id="139" name="Google Shape;139;p26"/>
            <p:cNvGrpSpPr/>
            <p:nvPr/>
          </p:nvGrpSpPr>
          <p:grpSpPr>
            <a:xfrm>
              <a:off x="4927508" y="2688336"/>
              <a:ext cx="2404872" cy="1177207"/>
              <a:chOff x="4927508" y="2688336"/>
              <a:chExt cx="2404872" cy="1177207"/>
            </a:xfrm>
          </p:grpSpPr>
          <p:sp>
            <p:nvSpPr>
              <p:cNvPr id="140" name="Google Shape;140;p26"/>
              <p:cNvSpPr/>
              <p:nvPr/>
            </p:nvSpPr>
            <p:spPr>
              <a:xfrm>
                <a:off x="4927508" y="2688336"/>
                <a:ext cx="2404872" cy="117720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141" name="Google Shape;141;p26"/>
              <p:cNvPicPr preferRelativeResize="0"/>
              <p:nvPr/>
            </p:nvPicPr>
            <p:blipFill rotWithShape="1">
              <a:blip r:embed="rId11">
                <a:alphaModFix/>
              </a:blip>
              <a:srcRect b="0" l="0" r="0" t="0"/>
              <a:stretch/>
            </p:blipFill>
            <p:spPr>
              <a:xfrm>
                <a:off x="4939599" y="2688336"/>
                <a:ext cx="2376156" cy="1129002"/>
              </a:xfrm>
              <a:prstGeom prst="rect">
                <a:avLst/>
              </a:prstGeom>
              <a:noFill/>
              <a:ln>
                <a:noFill/>
              </a:ln>
            </p:spPr>
          </p:pic>
        </p:grpSp>
        <p:pic>
          <p:nvPicPr>
            <p:cNvPr id="142" name="Google Shape;142;p26"/>
            <p:cNvPicPr preferRelativeResize="0"/>
            <p:nvPr/>
          </p:nvPicPr>
          <p:blipFill rotWithShape="1">
            <a:blip r:embed="rId4">
              <a:alphaModFix/>
            </a:blip>
            <a:srcRect b="6665" l="0" r="0" t="0"/>
            <a:stretch/>
          </p:blipFill>
          <p:spPr>
            <a:xfrm>
              <a:off x="4293991" y="1371600"/>
              <a:ext cx="3169694" cy="5616434"/>
            </a:xfrm>
            <a:prstGeom prst="rect">
              <a:avLst/>
            </a:prstGeom>
            <a:noFill/>
            <a:ln>
              <a:noFill/>
            </a:ln>
          </p:spPr>
        </p:pic>
        <p:sp>
          <p:nvSpPr>
            <p:cNvPr id="143" name="Google Shape;143;p26"/>
            <p:cNvSpPr txBox="1"/>
            <p:nvPr/>
          </p:nvSpPr>
          <p:spPr>
            <a:xfrm>
              <a:off x="4267200" y="1447800"/>
              <a:ext cx="3657600" cy="495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262626"/>
                </a:buClr>
                <a:buSzPts val="1400"/>
                <a:buFont typeface="Arial"/>
                <a:buNone/>
              </a:pPr>
              <a:r>
                <a:rPr b="0" i="0" lang="en-US" sz="1400" u="none" cap="none" strike="noStrike">
                  <a:solidFill>
                    <a:srgbClr val="262626"/>
                  </a:solidFill>
                  <a:latin typeface="Arial"/>
                  <a:ea typeface="Arial"/>
                  <a:cs typeface="Arial"/>
                  <a:sym typeface="Arial"/>
                </a:rPr>
                <a:t>MACHINE</a:t>
              </a:r>
              <a:br>
                <a:rPr b="0" i="0" lang="en-US" sz="1400" u="none" cap="none" strike="noStrike">
                  <a:solidFill>
                    <a:srgbClr val="262626"/>
                  </a:solidFill>
                  <a:latin typeface="Arial"/>
                  <a:ea typeface="Arial"/>
                  <a:cs typeface="Arial"/>
                  <a:sym typeface="Arial"/>
                </a:rPr>
              </a:br>
              <a:r>
                <a:rPr b="0" i="0" lang="en-US" sz="1400" u="none" cap="none" strike="noStrike">
                  <a:solidFill>
                    <a:srgbClr val="262626"/>
                  </a:solidFill>
                  <a:latin typeface="Arial"/>
                  <a:ea typeface="Arial"/>
                  <a:cs typeface="Arial"/>
                  <a:sym typeface="Arial"/>
                </a:rPr>
                <a:t>TRANSLATIONS</a:t>
              </a:r>
              <a:endParaRPr/>
            </a:p>
          </p:txBody>
        </p:sp>
      </p:grpSp>
      <p:grpSp>
        <p:nvGrpSpPr>
          <p:cNvPr id="144" name="Google Shape;144;p26"/>
          <p:cNvGrpSpPr/>
          <p:nvPr/>
        </p:nvGrpSpPr>
        <p:grpSpPr>
          <a:xfrm>
            <a:off x="8604504" y="3008664"/>
            <a:ext cx="2359152" cy="2984432"/>
            <a:chOff x="8604504" y="2843621"/>
            <a:chExt cx="2359152" cy="2984432"/>
          </a:xfrm>
        </p:grpSpPr>
        <p:sp>
          <p:nvSpPr>
            <p:cNvPr id="145" name="Google Shape;145;p26"/>
            <p:cNvSpPr/>
            <p:nvPr/>
          </p:nvSpPr>
          <p:spPr>
            <a:xfrm>
              <a:off x="8604504" y="4258393"/>
              <a:ext cx="2359152" cy="156966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262626"/>
                </a:buClr>
                <a:buSzPts val="1200"/>
                <a:buFont typeface="Arial"/>
                <a:buNone/>
              </a:pPr>
              <a:r>
                <a:rPr b="0" i="0" lang="en-US" sz="1200" u="none" cap="none" strike="noStrike">
                  <a:solidFill>
                    <a:srgbClr val="262626"/>
                  </a:solidFill>
                  <a:latin typeface="Arial"/>
                  <a:ea typeface="Arial"/>
                  <a:cs typeface="Arial"/>
                  <a:sym typeface="Arial"/>
                </a:rPr>
                <a:t>Diana and Hanna</a:t>
              </a:r>
              <a:br>
                <a:rPr b="0" i="0" lang="en-US" sz="1200" u="none" cap="none" strike="noStrike">
                  <a:solidFill>
                    <a:srgbClr val="262626"/>
                  </a:solidFill>
                  <a:latin typeface="Arial"/>
                  <a:ea typeface="Arial"/>
                  <a:cs typeface="Arial"/>
                  <a:sym typeface="Arial"/>
                </a:rPr>
              </a:br>
              <a:r>
                <a:rPr b="0" i="0" lang="en-US" sz="1200" u="none" cap="none" strike="noStrike">
                  <a:solidFill>
                    <a:srgbClr val="262626"/>
                  </a:solidFill>
                  <a:latin typeface="Arial"/>
                  <a:ea typeface="Arial"/>
                  <a:cs typeface="Arial"/>
                  <a:sym typeface="Arial"/>
                </a:rPr>
                <a:t>on green bicycles</a:t>
              </a:r>
              <a:br>
                <a:rPr b="0" i="0" lang="en-US" sz="1200" u="none" cap="none" strike="noStrike">
                  <a:solidFill>
                    <a:srgbClr val="262626"/>
                  </a:solidFill>
                  <a:latin typeface="Arial"/>
                  <a:ea typeface="Arial"/>
                  <a:cs typeface="Arial"/>
                  <a:sym typeface="Arial"/>
                </a:rPr>
              </a:br>
              <a:endParaRPr b="0" i="0" sz="1200" u="none" cap="none" strike="noStrike">
                <a:solidFill>
                  <a:srgbClr val="262626"/>
                </a:solidFill>
                <a:latin typeface="Arial"/>
                <a:ea typeface="Arial"/>
                <a:cs typeface="Arial"/>
                <a:sym typeface="Arial"/>
              </a:endParaRPr>
            </a:p>
            <a:p>
              <a:pPr indent="0" lvl="0" marL="0" marR="0" rtl="0" algn="ctr">
                <a:lnSpc>
                  <a:spcPct val="100000"/>
                </a:lnSpc>
                <a:spcBef>
                  <a:spcPts val="0"/>
                </a:spcBef>
                <a:spcAft>
                  <a:spcPts val="0"/>
                </a:spcAft>
                <a:buClr>
                  <a:srgbClr val="262626"/>
                </a:buClr>
                <a:buSzPts val="1200"/>
                <a:buFont typeface="Arial"/>
                <a:buNone/>
              </a:pPr>
              <a:r>
                <a:rPr b="0" i="0" lang="en-US" sz="1200" u="none" cap="none" strike="noStrike">
                  <a:solidFill>
                    <a:srgbClr val="262626"/>
                  </a:solidFill>
                  <a:latin typeface="Arial"/>
                  <a:ea typeface="Arial"/>
                  <a:cs typeface="Arial"/>
                  <a:sym typeface="Arial"/>
                </a:rPr>
                <a:t>Riding bikes</a:t>
              </a:r>
              <a:br>
                <a:rPr b="0" i="0" lang="en-US" sz="1200" u="none" cap="none" strike="noStrike">
                  <a:solidFill>
                    <a:srgbClr val="262626"/>
                  </a:solidFill>
                  <a:latin typeface="Arial"/>
                  <a:ea typeface="Arial"/>
                  <a:cs typeface="Arial"/>
                  <a:sym typeface="Arial"/>
                </a:rPr>
              </a:br>
              <a:r>
                <a:rPr b="0" i="0" lang="en-US" sz="1200" u="none" cap="none" strike="noStrike">
                  <a:solidFill>
                    <a:srgbClr val="262626"/>
                  </a:solidFill>
                  <a:latin typeface="Arial"/>
                  <a:ea typeface="Arial"/>
                  <a:cs typeface="Arial"/>
                  <a:sym typeface="Arial"/>
                </a:rPr>
                <a:t>in Santo Domingo</a:t>
              </a:r>
              <a:br>
                <a:rPr b="0" i="0" lang="en-US" sz="1200" u="none" cap="none" strike="noStrike">
                  <a:solidFill>
                    <a:srgbClr val="262626"/>
                  </a:solidFill>
                  <a:latin typeface="Arial"/>
                  <a:ea typeface="Arial"/>
                  <a:cs typeface="Arial"/>
                  <a:sym typeface="Arial"/>
                </a:rPr>
              </a:br>
              <a:endParaRPr b="0" i="0" sz="1200" u="none" cap="none" strike="noStrike">
                <a:solidFill>
                  <a:srgbClr val="262626"/>
                </a:solidFill>
                <a:latin typeface="Arial"/>
                <a:ea typeface="Arial"/>
                <a:cs typeface="Arial"/>
                <a:sym typeface="Arial"/>
              </a:endParaRPr>
            </a:p>
            <a:p>
              <a:pPr indent="0" lvl="0" marL="0" marR="0" rtl="0" algn="ctr">
                <a:lnSpc>
                  <a:spcPct val="100000"/>
                </a:lnSpc>
                <a:spcBef>
                  <a:spcPts val="0"/>
                </a:spcBef>
                <a:spcAft>
                  <a:spcPts val="0"/>
                </a:spcAft>
                <a:buClr>
                  <a:srgbClr val="262626"/>
                </a:buClr>
                <a:buSzPts val="1200"/>
                <a:buFont typeface="Arial"/>
                <a:buNone/>
              </a:pPr>
              <a:r>
                <a:rPr b="0" i="0" lang="en-US" sz="1200" u="none" cap="none" strike="noStrike">
                  <a:solidFill>
                    <a:srgbClr val="262626"/>
                  </a:solidFill>
                  <a:latin typeface="Arial"/>
                  <a:ea typeface="Arial"/>
                  <a:cs typeface="Arial"/>
                  <a:sym typeface="Arial"/>
                </a:rPr>
                <a:t>Biking near</a:t>
              </a:r>
              <a:br>
                <a:rPr b="0" i="0" lang="en-US" sz="1200" u="none" cap="none" strike="noStrike">
                  <a:solidFill>
                    <a:srgbClr val="262626"/>
                  </a:solidFill>
                  <a:latin typeface="Arial"/>
                  <a:ea typeface="Arial"/>
                  <a:cs typeface="Arial"/>
                  <a:sym typeface="Arial"/>
                </a:rPr>
              </a:br>
              <a:r>
                <a:rPr b="0" i="0" lang="en-US" sz="1200" u="none" cap="none" strike="noStrike">
                  <a:solidFill>
                    <a:srgbClr val="262626"/>
                  </a:solidFill>
                  <a:latin typeface="Arial"/>
                  <a:ea typeface="Arial"/>
                  <a:cs typeface="Arial"/>
                  <a:sym typeface="Arial"/>
                </a:rPr>
                <a:t>a red building</a:t>
              </a:r>
              <a:endParaRPr b="0" i="0" sz="1200" u="none" cap="none" strike="noStrike">
                <a:solidFill>
                  <a:srgbClr val="262626"/>
                </a:solidFill>
                <a:latin typeface="Arial"/>
                <a:ea typeface="Arial"/>
                <a:cs typeface="Arial"/>
                <a:sym typeface="Arial"/>
              </a:endParaRPr>
            </a:p>
          </p:txBody>
        </p:sp>
        <p:sp>
          <p:nvSpPr>
            <p:cNvPr id="146" name="Google Shape;146;p26"/>
            <p:cNvSpPr/>
            <p:nvPr/>
          </p:nvSpPr>
          <p:spPr>
            <a:xfrm>
              <a:off x="8604504" y="3349074"/>
              <a:ext cx="2359152" cy="64633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262626"/>
                </a:buClr>
                <a:buSzPts val="1800"/>
                <a:buFont typeface="Arial"/>
                <a:buNone/>
              </a:pPr>
              <a:r>
                <a:rPr b="0" i="0" lang="en-US" sz="1800" u="none" cap="none" strike="noStrike">
                  <a:solidFill>
                    <a:srgbClr val="262626"/>
                  </a:solidFill>
                  <a:latin typeface="Arial"/>
                  <a:ea typeface="Arial"/>
                  <a:cs typeface="Arial"/>
                  <a:sym typeface="Arial"/>
                </a:rPr>
                <a:t>IMAGE CONTAINS</a:t>
              </a:r>
              <a:endParaRPr b="0" i="0" sz="1800" u="none" cap="none" strike="noStrike">
                <a:solidFill>
                  <a:srgbClr val="262626"/>
                </a:solidFill>
                <a:latin typeface="Arial"/>
                <a:ea typeface="Arial"/>
                <a:cs typeface="Arial"/>
                <a:sym typeface="Arial"/>
              </a:endParaRPr>
            </a:p>
          </p:txBody>
        </p:sp>
        <p:pic>
          <p:nvPicPr>
            <p:cNvPr id="147" name="Google Shape;147;p26"/>
            <p:cNvPicPr preferRelativeResize="0"/>
            <p:nvPr/>
          </p:nvPicPr>
          <p:blipFill rotWithShape="1">
            <a:blip r:embed="rId12">
              <a:alphaModFix/>
            </a:blip>
            <a:srcRect b="0" l="0" r="0" t="0"/>
            <a:stretch/>
          </p:blipFill>
          <p:spPr>
            <a:xfrm>
              <a:off x="9639300" y="2843621"/>
              <a:ext cx="228600" cy="247650"/>
            </a:xfrm>
            <a:prstGeom prst="rect">
              <a:avLst/>
            </a:prstGeom>
            <a:noFill/>
            <a:ln>
              <a:noFill/>
            </a:ln>
          </p:spPr>
        </p:pic>
      </p:grpSp>
      <p:sp>
        <p:nvSpPr>
          <p:cNvPr id="148" name="Google Shape;148;p26"/>
          <p:cNvSpPr/>
          <p:nvPr/>
        </p:nvSpPr>
        <p:spPr>
          <a:xfrm>
            <a:off x="3900678" y="2063048"/>
            <a:ext cx="3608070" cy="4983350"/>
          </a:xfrm>
          <a:prstGeom prst="rect">
            <a:avLst/>
          </a:prstGeom>
          <a:solidFill>
            <a:schemeClr val="lt1">
              <a:alpha val="9490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49" name="Google Shape;149;p26"/>
          <p:cNvSpPr txBox="1"/>
          <p:nvPr/>
        </p:nvSpPr>
        <p:spPr>
          <a:xfrm>
            <a:off x="1524000" y="457200"/>
            <a:ext cx="9144000" cy="30776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EE4C2C"/>
              </a:buClr>
              <a:buSzPts val="1500"/>
              <a:buFont typeface="Arial"/>
              <a:buNone/>
            </a:pPr>
            <a:r>
              <a:rPr b="0" i="0" lang="en-US" sz="1500" u="none" cap="none" strike="noStrike">
                <a:solidFill>
                  <a:srgbClr val="EE4C2C"/>
                </a:solidFill>
                <a:latin typeface="Arial"/>
                <a:ea typeface="Arial"/>
                <a:cs typeface="Arial"/>
                <a:sym typeface="Arial"/>
              </a:rPr>
              <a:t>ENHANCING EXISTING PRODUCTS</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1000"/>
                                        <p:tgtEl>
                                          <p:spTgt spid="14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500"/>
                                        <p:tgtEl>
                                          <p:spTgt spid="124"/>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500"/>
                                        <p:tgtEl>
                                          <p:spTgt spid="1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1000"/>
                                        <p:tgtEl>
                                          <p:spTgt spid="12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1000"/>
                                        <p:tgtEl>
                                          <p:spTgt spid="1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2" name="Shape 682"/>
        <p:cNvGrpSpPr/>
        <p:nvPr/>
      </p:nvGrpSpPr>
      <p:grpSpPr>
        <a:xfrm>
          <a:off x="0" y="0"/>
          <a:ext cx="0" cy="0"/>
          <a:chOff x="0" y="0"/>
          <a:chExt cx="0" cy="0"/>
        </a:xfrm>
      </p:grpSpPr>
      <p:sp>
        <p:nvSpPr>
          <p:cNvPr id="683" name="Google Shape;683;p71"/>
          <p:cNvSpPr txBox="1"/>
          <p:nvPr/>
        </p:nvSpPr>
        <p:spPr>
          <a:xfrm>
            <a:off x="609600" y="1295400"/>
            <a:ext cx="9829800" cy="2554732"/>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4200" cap="none">
                <a:solidFill>
                  <a:srgbClr val="EE4C2C"/>
                </a:solidFill>
                <a:latin typeface="Arial"/>
                <a:ea typeface="Arial"/>
                <a:cs typeface="Arial"/>
                <a:sym typeface="Arial"/>
              </a:rPr>
              <a:t>EVALUATING A TRACED MODEL FROM PYTHON</a:t>
            </a:r>
            <a:endParaRPr/>
          </a:p>
        </p:txBody>
      </p:sp>
      <p:sp>
        <p:nvSpPr>
          <p:cNvPr id="684" name="Google Shape;684;p71"/>
          <p:cNvSpPr/>
          <p:nvPr/>
        </p:nvSpPr>
        <p:spPr>
          <a:xfrm>
            <a:off x="609600" y="3837432"/>
            <a:ext cx="8986478" cy="73866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Consolas"/>
                <a:ea typeface="Consolas"/>
                <a:cs typeface="Consolas"/>
                <a:sym typeface="Consolas"/>
              </a:rPr>
              <a:t>In[1]: output = traced_script_module(torch.ones(1, 3, 224, 224))</a:t>
            </a:r>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In[2]: output[0, :5]</a:t>
            </a:r>
            <a:endParaRPr/>
          </a:p>
          <a:p>
            <a:pPr indent="0" lvl="0" marL="0" marR="0" rtl="0" algn="l">
              <a:spcBef>
                <a:spcPts val="0"/>
              </a:spcBef>
              <a:spcAft>
                <a:spcPts val="0"/>
              </a:spcAft>
              <a:buNone/>
            </a:pPr>
            <a:r>
              <a:rPr lang="en-US" sz="1400">
                <a:solidFill>
                  <a:schemeClr val="lt1"/>
                </a:solidFill>
                <a:latin typeface="Consolas"/>
                <a:ea typeface="Consolas"/>
                <a:cs typeface="Consolas"/>
                <a:sym typeface="Consolas"/>
              </a:rPr>
              <a:t>Out[2]: tensor([-0.2698, -0.0381,  0.4023, -0.3010, -0.0448], grad_fn=&lt;SliceBackward&gt;)</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9" name="Shape 689"/>
        <p:cNvGrpSpPr/>
        <p:nvPr/>
      </p:nvGrpSpPr>
      <p:grpSpPr>
        <a:xfrm>
          <a:off x="0" y="0"/>
          <a:ext cx="0" cy="0"/>
          <a:chOff x="0" y="0"/>
          <a:chExt cx="0" cy="0"/>
        </a:xfrm>
      </p:grpSpPr>
      <p:sp>
        <p:nvSpPr>
          <p:cNvPr id="690" name="Google Shape;690;p72"/>
          <p:cNvSpPr txBox="1"/>
          <p:nvPr/>
        </p:nvSpPr>
        <p:spPr>
          <a:xfrm>
            <a:off x="609600" y="1828800"/>
            <a:ext cx="10058400" cy="1104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262626"/>
              </a:buClr>
              <a:buSzPts val="3600"/>
              <a:buFont typeface="Arial"/>
              <a:buNone/>
            </a:pPr>
            <a:r>
              <a:rPr b="0" i="0" lang="en-US" sz="3600" u="none" cap="none" strike="noStrike">
                <a:solidFill>
                  <a:srgbClr val="262626"/>
                </a:solidFill>
                <a:latin typeface="Arial"/>
                <a:ea typeface="Arial"/>
                <a:cs typeface="Arial"/>
                <a:sym typeface="Arial"/>
              </a:rPr>
              <a:t>What subset of PyTorch is valid Torch Script?</a:t>
            </a:r>
            <a:endParaRPr b="0" i="0" sz="3600" u="none" cap="none" strike="noStrike">
              <a:solidFill>
                <a:srgbClr val="262626"/>
              </a:solidFill>
              <a:latin typeface="Consolas"/>
              <a:ea typeface="Consolas"/>
              <a:cs typeface="Consolas"/>
              <a:sym typeface="Consolas"/>
            </a:endParaRPr>
          </a:p>
        </p:txBody>
      </p:sp>
      <p:sp>
        <p:nvSpPr>
          <p:cNvPr id="691" name="Google Shape;691;p72"/>
          <p:cNvSpPr txBox="1"/>
          <p:nvPr/>
        </p:nvSpPr>
        <p:spPr>
          <a:xfrm>
            <a:off x="609600" y="2933700"/>
            <a:ext cx="6324600" cy="3467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DE5839"/>
              </a:buClr>
              <a:buSzPts val="2200"/>
              <a:buFont typeface="Arial"/>
              <a:buNone/>
            </a:pPr>
            <a:r>
              <a:rPr b="0" i="0" lang="en-US" sz="2200" u="none" cap="none" strike="noStrike">
                <a:solidFill>
                  <a:srgbClr val="DE5839"/>
                </a:solidFill>
                <a:latin typeface="Arial"/>
                <a:ea typeface="Arial"/>
                <a:cs typeface="Arial"/>
                <a:sym typeface="Arial"/>
              </a:rPr>
              <a:t>✓</a:t>
            </a:r>
            <a:r>
              <a:rPr b="0" i="0" lang="en-US" sz="2200" u="none" cap="none" strike="noStrike">
                <a:solidFill>
                  <a:srgbClr val="777777"/>
                </a:solidFill>
                <a:latin typeface="Arial"/>
                <a:ea typeface="Arial"/>
                <a:cs typeface="Arial"/>
                <a:sym typeface="Arial"/>
              </a:rPr>
              <a:t> Tensors and numeric primitives</a:t>
            </a:r>
            <a:endParaRPr/>
          </a:p>
          <a:p>
            <a:pPr indent="0" lvl="0" marL="0" marR="0" rtl="0" algn="l">
              <a:lnSpc>
                <a:spcPct val="100000"/>
              </a:lnSpc>
              <a:spcBef>
                <a:spcPts val="0"/>
              </a:spcBef>
              <a:spcAft>
                <a:spcPts val="0"/>
              </a:spcAft>
              <a:buClr>
                <a:srgbClr val="DE5839"/>
              </a:buClr>
              <a:buSzPts val="2200"/>
              <a:buFont typeface="Arial"/>
              <a:buNone/>
            </a:pPr>
            <a:r>
              <a:rPr b="0" i="0" lang="en-US" sz="2200" u="none" cap="none" strike="noStrike">
                <a:solidFill>
                  <a:srgbClr val="DE5839"/>
                </a:solidFill>
                <a:latin typeface="Arial"/>
                <a:ea typeface="Arial"/>
                <a:cs typeface="Arial"/>
                <a:sym typeface="Arial"/>
              </a:rPr>
              <a:t>✓</a:t>
            </a:r>
            <a:r>
              <a:rPr b="0" i="0" lang="en-US" sz="2200" u="none" cap="none" strike="noStrike">
                <a:solidFill>
                  <a:srgbClr val="777777"/>
                </a:solidFill>
                <a:latin typeface="Arial"/>
                <a:ea typeface="Arial"/>
                <a:cs typeface="Arial"/>
                <a:sym typeface="Arial"/>
              </a:rPr>
              <a:t> If statements</a:t>
            </a:r>
            <a:endParaRPr/>
          </a:p>
          <a:p>
            <a:pPr indent="0" lvl="0" marL="0" marR="0" rtl="0" algn="l">
              <a:lnSpc>
                <a:spcPct val="100000"/>
              </a:lnSpc>
              <a:spcBef>
                <a:spcPts val="0"/>
              </a:spcBef>
              <a:spcAft>
                <a:spcPts val="0"/>
              </a:spcAft>
              <a:buClr>
                <a:srgbClr val="DE5839"/>
              </a:buClr>
              <a:buSzPts val="2200"/>
              <a:buFont typeface="Arial"/>
              <a:buNone/>
            </a:pPr>
            <a:r>
              <a:rPr b="0" i="0" lang="en-US" sz="2200" u="none" cap="none" strike="noStrike">
                <a:solidFill>
                  <a:srgbClr val="DE5839"/>
                </a:solidFill>
                <a:latin typeface="Arial"/>
                <a:ea typeface="Arial"/>
                <a:cs typeface="Arial"/>
                <a:sym typeface="Arial"/>
              </a:rPr>
              <a:t>✓</a:t>
            </a:r>
            <a:r>
              <a:rPr b="0" i="0" lang="en-US" sz="2200" u="none" cap="none" strike="noStrike">
                <a:solidFill>
                  <a:srgbClr val="777777"/>
                </a:solidFill>
                <a:latin typeface="Arial"/>
                <a:ea typeface="Arial"/>
                <a:cs typeface="Arial"/>
                <a:sym typeface="Arial"/>
              </a:rPr>
              <a:t> Simple loops</a:t>
            </a:r>
            <a:endParaRPr/>
          </a:p>
          <a:p>
            <a:pPr indent="0" lvl="0" marL="0" marR="0" rtl="0" algn="l">
              <a:lnSpc>
                <a:spcPct val="100000"/>
              </a:lnSpc>
              <a:spcBef>
                <a:spcPts val="0"/>
              </a:spcBef>
              <a:spcAft>
                <a:spcPts val="0"/>
              </a:spcAft>
              <a:buClr>
                <a:srgbClr val="DE5839"/>
              </a:buClr>
              <a:buSzPts val="2200"/>
              <a:buFont typeface="Arial"/>
              <a:buNone/>
            </a:pPr>
            <a:r>
              <a:rPr b="0" i="0" lang="en-US" sz="2200" u="none" cap="none" strike="noStrike">
                <a:solidFill>
                  <a:srgbClr val="DE5839"/>
                </a:solidFill>
                <a:latin typeface="Arial"/>
                <a:ea typeface="Arial"/>
                <a:cs typeface="Arial"/>
                <a:sym typeface="Arial"/>
              </a:rPr>
              <a:t>✓</a:t>
            </a:r>
            <a:r>
              <a:rPr b="0" i="0" lang="en-US" sz="2200" u="none" cap="none" strike="noStrike">
                <a:solidFill>
                  <a:srgbClr val="777777"/>
                </a:solidFill>
                <a:latin typeface="Arial"/>
                <a:ea typeface="Arial"/>
                <a:cs typeface="Arial"/>
                <a:sym typeface="Arial"/>
              </a:rPr>
              <a:t> Code organization using </a:t>
            </a:r>
            <a:r>
              <a:rPr b="0" i="0" lang="en-US" sz="2200" u="none" cap="none" strike="noStrike">
                <a:solidFill>
                  <a:srgbClr val="777777"/>
                </a:solidFill>
                <a:latin typeface="Consolas"/>
                <a:ea typeface="Consolas"/>
                <a:cs typeface="Consolas"/>
                <a:sym typeface="Consolas"/>
              </a:rPr>
              <a:t>nn.Module</a:t>
            </a:r>
            <a:endParaRPr b="0" i="0" sz="2200" u="none" cap="none" strike="noStrike">
              <a:solidFill>
                <a:srgbClr val="777777"/>
              </a:solidFill>
              <a:latin typeface="Consolas"/>
              <a:ea typeface="Consolas"/>
              <a:cs typeface="Consolas"/>
              <a:sym typeface="Consolas"/>
            </a:endParaRPr>
          </a:p>
          <a:p>
            <a:pPr indent="0" lvl="0" marL="0" marR="0" rtl="0" algn="l">
              <a:lnSpc>
                <a:spcPct val="100000"/>
              </a:lnSpc>
              <a:spcBef>
                <a:spcPts val="0"/>
              </a:spcBef>
              <a:spcAft>
                <a:spcPts val="0"/>
              </a:spcAft>
              <a:buClr>
                <a:srgbClr val="DE5839"/>
              </a:buClr>
              <a:buSzPts val="2200"/>
              <a:buFont typeface="Arial"/>
              <a:buNone/>
            </a:pPr>
            <a:r>
              <a:rPr b="0" i="0" lang="en-US" sz="2200" u="none" cap="none" strike="noStrike">
                <a:solidFill>
                  <a:srgbClr val="DE5839"/>
                </a:solidFill>
                <a:latin typeface="Arial"/>
                <a:ea typeface="Arial"/>
                <a:cs typeface="Arial"/>
                <a:sym typeface="Arial"/>
              </a:rPr>
              <a:t>✓</a:t>
            </a:r>
            <a:r>
              <a:rPr b="0" i="0" lang="en-US" sz="2200" u="none" cap="none" strike="noStrike">
                <a:solidFill>
                  <a:srgbClr val="777777"/>
                </a:solidFill>
                <a:latin typeface="Arial"/>
                <a:ea typeface="Arial"/>
                <a:cs typeface="Arial"/>
                <a:sym typeface="Arial"/>
              </a:rPr>
              <a:t> Tuples, Lists</a:t>
            </a:r>
            <a:endParaRPr/>
          </a:p>
          <a:p>
            <a:pPr indent="0" lvl="0" marL="0" marR="0" rtl="0" algn="l">
              <a:lnSpc>
                <a:spcPct val="100000"/>
              </a:lnSpc>
              <a:spcBef>
                <a:spcPts val="0"/>
              </a:spcBef>
              <a:spcAft>
                <a:spcPts val="0"/>
              </a:spcAft>
              <a:buClr>
                <a:srgbClr val="DE5839"/>
              </a:buClr>
              <a:buSzPts val="2200"/>
              <a:buFont typeface="Arial"/>
              <a:buNone/>
            </a:pPr>
            <a:r>
              <a:rPr b="0" i="0" lang="en-US" sz="2200" u="none" cap="none" strike="noStrike">
                <a:solidFill>
                  <a:srgbClr val="DE5839"/>
                </a:solidFill>
                <a:latin typeface="Arial"/>
                <a:ea typeface="Arial"/>
                <a:cs typeface="Arial"/>
                <a:sym typeface="Arial"/>
              </a:rPr>
              <a:t>✓</a:t>
            </a:r>
            <a:r>
              <a:rPr b="0" i="0" lang="en-US" sz="2200" u="none" cap="none" strike="noStrike">
                <a:solidFill>
                  <a:srgbClr val="777777"/>
                </a:solidFill>
                <a:latin typeface="Arial"/>
                <a:ea typeface="Arial"/>
                <a:cs typeface="Arial"/>
                <a:sym typeface="Arial"/>
              </a:rPr>
              <a:t> </a:t>
            </a:r>
            <a:r>
              <a:rPr b="0" i="0" lang="en-US" sz="2200" u="none" cap="none" strike="noStrike">
                <a:solidFill>
                  <a:srgbClr val="777777"/>
                </a:solidFill>
                <a:latin typeface="Consolas"/>
                <a:ea typeface="Consolas"/>
                <a:cs typeface="Consolas"/>
                <a:sym typeface="Consolas"/>
              </a:rPr>
              <a:t>print</a:t>
            </a:r>
            <a:r>
              <a:rPr b="0" i="0" lang="en-US" sz="2200" u="none" cap="none" strike="noStrike">
                <a:solidFill>
                  <a:srgbClr val="777777"/>
                </a:solidFill>
                <a:latin typeface="Arial"/>
                <a:ea typeface="Arial"/>
                <a:cs typeface="Arial"/>
                <a:sym typeface="Arial"/>
              </a:rPr>
              <a:t> and strings</a:t>
            </a:r>
            <a:endParaRPr/>
          </a:p>
          <a:p>
            <a:pPr indent="0" lvl="0" marL="0" marR="0" rtl="0" algn="l">
              <a:lnSpc>
                <a:spcPct val="100000"/>
              </a:lnSpc>
              <a:spcBef>
                <a:spcPts val="0"/>
              </a:spcBef>
              <a:spcAft>
                <a:spcPts val="0"/>
              </a:spcAft>
              <a:buClr>
                <a:srgbClr val="DE5839"/>
              </a:buClr>
              <a:buSzPts val="2200"/>
              <a:buFont typeface="Arial"/>
              <a:buNone/>
            </a:pPr>
            <a:r>
              <a:rPr b="0" i="0" lang="en-US" sz="2200" u="none" cap="none" strike="noStrike">
                <a:solidFill>
                  <a:srgbClr val="DE5839"/>
                </a:solidFill>
                <a:latin typeface="Arial"/>
                <a:ea typeface="Arial"/>
                <a:cs typeface="Arial"/>
                <a:sym typeface="Arial"/>
              </a:rPr>
              <a:t>✓</a:t>
            </a:r>
            <a:r>
              <a:rPr b="0" i="0" lang="en-US" sz="2200" u="none" cap="none" strike="noStrike">
                <a:solidFill>
                  <a:srgbClr val="777777"/>
                </a:solidFill>
                <a:latin typeface="Arial"/>
                <a:ea typeface="Arial"/>
                <a:cs typeface="Arial"/>
                <a:sym typeface="Arial"/>
              </a:rPr>
              <a:t> Gradients propagation through script functions</a:t>
            </a:r>
            <a:endParaRPr/>
          </a:p>
          <a:p>
            <a:pPr indent="0" lvl="0" marL="0" marR="0" rtl="0" algn="l">
              <a:lnSpc>
                <a:spcPct val="100000"/>
              </a:lnSpc>
              <a:spcBef>
                <a:spcPts val="0"/>
              </a:spcBef>
              <a:spcAft>
                <a:spcPts val="0"/>
              </a:spcAft>
              <a:buClr>
                <a:schemeClr val="lt1"/>
              </a:buClr>
              <a:buSzPts val="2200"/>
              <a:buFont typeface="Arial"/>
              <a:buNone/>
            </a:pPr>
            <a:r>
              <a:t/>
            </a:r>
            <a:endParaRPr b="0" i="0" sz="2200" u="none" cap="none" strike="noStrike">
              <a:solidFill>
                <a:srgbClr val="777777"/>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2200"/>
              <a:buFont typeface="Arial"/>
              <a:buNone/>
            </a:pPr>
            <a:r>
              <a:t/>
            </a:r>
            <a:endParaRPr b="0" i="0" sz="2200" u="none" cap="none" strike="noStrike">
              <a:solidFill>
                <a:srgbClr val="DE5839"/>
              </a:solidFill>
              <a:latin typeface="Arial"/>
              <a:ea typeface="Arial"/>
              <a:cs typeface="Arial"/>
              <a:sym typeface="Arial"/>
            </a:endParaRPr>
          </a:p>
        </p:txBody>
      </p:sp>
      <p:sp>
        <p:nvSpPr>
          <p:cNvPr id="692" name="Google Shape;692;p72"/>
          <p:cNvSpPr/>
          <p:nvPr/>
        </p:nvSpPr>
        <p:spPr>
          <a:xfrm>
            <a:off x="6117775" y="2895600"/>
            <a:ext cx="6472200" cy="1446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DE5839"/>
              </a:buClr>
              <a:buSzPts val="2200"/>
              <a:buFont typeface="Arial"/>
              <a:buNone/>
            </a:pPr>
            <a:r>
              <a:rPr b="0" i="0" lang="en-US" sz="2200" u="none" cap="none" strike="noStrike">
                <a:solidFill>
                  <a:srgbClr val="DE5839"/>
                </a:solidFill>
                <a:latin typeface="Arial"/>
                <a:ea typeface="Arial"/>
                <a:cs typeface="Arial"/>
                <a:sym typeface="Arial"/>
              </a:rPr>
              <a:t>✗</a:t>
            </a:r>
            <a:r>
              <a:rPr b="0" i="0" lang="en-US" sz="2200" u="none" cap="none" strike="noStrike">
                <a:solidFill>
                  <a:srgbClr val="777777"/>
                </a:solidFill>
                <a:latin typeface="Arial"/>
                <a:ea typeface="Arial"/>
                <a:cs typeface="Arial"/>
                <a:sym typeface="Arial"/>
              </a:rPr>
              <a:t> In-place updates to tensors or lists</a:t>
            </a:r>
            <a:endParaRPr/>
          </a:p>
          <a:p>
            <a:pPr indent="0" lvl="0" marL="0" marR="0" rtl="0" algn="l">
              <a:lnSpc>
                <a:spcPct val="100000"/>
              </a:lnSpc>
              <a:spcBef>
                <a:spcPts val="0"/>
              </a:spcBef>
              <a:spcAft>
                <a:spcPts val="0"/>
              </a:spcAft>
              <a:buClr>
                <a:srgbClr val="DE5839"/>
              </a:buClr>
              <a:buSzPts val="2200"/>
              <a:buFont typeface="Arial"/>
              <a:buNone/>
            </a:pPr>
            <a:r>
              <a:rPr b="0" i="0" lang="en-US" sz="2200" u="none" cap="none" strike="noStrike">
                <a:solidFill>
                  <a:srgbClr val="DE5839"/>
                </a:solidFill>
                <a:latin typeface="Arial"/>
                <a:ea typeface="Arial"/>
                <a:cs typeface="Arial"/>
                <a:sym typeface="Arial"/>
              </a:rPr>
              <a:t>✗</a:t>
            </a:r>
            <a:r>
              <a:rPr b="0" i="0" lang="en-US" sz="2200" u="none" cap="none" strike="noStrike">
                <a:solidFill>
                  <a:srgbClr val="777777"/>
                </a:solidFill>
                <a:latin typeface="Arial"/>
                <a:ea typeface="Arial"/>
                <a:cs typeface="Arial"/>
                <a:sym typeface="Arial"/>
              </a:rPr>
              <a:t> Direct use of standard </a:t>
            </a:r>
            <a:r>
              <a:rPr b="0" i="0" lang="en-US" sz="2200" u="none" cap="none" strike="noStrike">
                <a:solidFill>
                  <a:srgbClr val="777777"/>
                </a:solidFill>
                <a:latin typeface="Consolas"/>
                <a:ea typeface="Consolas"/>
                <a:cs typeface="Consolas"/>
                <a:sym typeface="Consolas"/>
              </a:rPr>
              <a:t>nn.Module</a:t>
            </a:r>
            <a:r>
              <a:rPr b="0" i="0" lang="en-US" sz="2200" u="none" cap="none" strike="noStrike">
                <a:solidFill>
                  <a:srgbClr val="777777"/>
                </a:solidFill>
                <a:latin typeface="Arial"/>
                <a:ea typeface="Arial"/>
                <a:cs typeface="Arial"/>
                <a:sym typeface="Arial"/>
              </a:rPr>
              <a:t>s like  </a:t>
            </a:r>
            <a:endParaRPr/>
          </a:p>
          <a:p>
            <a:pPr indent="0" lvl="0" marL="0" marR="0" rtl="0" algn="l">
              <a:lnSpc>
                <a:spcPct val="100000"/>
              </a:lnSpc>
              <a:spcBef>
                <a:spcPts val="0"/>
              </a:spcBef>
              <a:spcAft>
                <a:spcPts val="0"/>
              </a:spcAft>
              <a:buClr>
                <a:srgbClr val="777777"/>
              </a:buClr>
              <a:buSzPts val="2200"/>
              <a:buFont typeface="Arial"/>
              <a:buNone/>
            </a:pPr>
            <a:r>
              <a:rPr b="0" i="0" lang="en-US" sz="2200" u="none" cap="none" strike="noStrike">
                <a:solidFill>
                  <a:srgbClr val="777777"/>
                </a:solidFill>
                <a:latin typeface="Arial"/>
                <a:ea typeface="Arial"/>
                <a:cs typeface="Arial"/>
                <a:sym typeface="Arial"/>
              </a:rPr>
              <a:t>     </a:t>
            </a:r>
            <a:r>
              <a:rPr b="0" i="0" lang="en-US" sz="2200" u="none" cap="none" strike="noStrike">
                <a:solidFill>
                  <a:srgbClr val="777777"/>
                </a:solidFill>
                <a:latin typeface="Consolas"/>
                <a:ea typeface="Consolas"/>
                <a:cs typeface="Consolas"/>
                <a:sym typeface="Consolas"/>
              </a:rPr>
              <a:t>nn.Conv </a:t>
            </a:r>
            <a:r>
              <a:rPr b="0" i="0" lang="en-US" sz="2200" u="none" cap="none" strike="noStrike">
                <a:solidFill>
                  <a:srgbClr val="777777"/>
                </a:solidFill>
                <a:latin typeface="Arial"/>
                <a:ea typeface="Arial"/>
                <a:cs typeface="Arial"/>
                <a:sym typeface="Arial"/>
              </a:rPr>
              <a:t>(trace them instead!) </a:t>
            </a:r>
            <a:endParaRPr b="0" i="0" sz="2200" u="none" cap="none" strike="noStrike">
              <a:solidFill>
                <a:srgbClr val="DE5839"/>
              </a:solidFill>
              <a:latin typeface="Arial"/>
              <a:ea typeface="Arial"/>
              <a:cs typeface="Arial"/>
              <a:sym typeface="Arial"/>
            </a:endParaRPr>
          </a:p>
          <a:p>
            <a:pPr indent="0" lvl="0" marL="0" marR="0" rtl="0" algn="l">
              <a:lnSpc>
                <a:spcPct val="100000"/>
              </a:lnSpc>
              <a:spcBef>
                <a:spcPts val="0"/>
              </a:spcBef>
              <a:spcAft>
                <a:spcPts val="0"/>
              </a:spcAft>
              <a:buClr>
                <a:srgbClr val="DE5839"/>
              </a:buClr>
              <a:buSzPts val="2200"/>
              <a:buFont typeface="Arial"/>
              <a:buNone/>
            </a:pPr>
            <a:r>
              <a:rPr b="0" i="0" lang="en-US" sz="2200" u="none" cap="none" strike="noStrike">
                <a:solidFill>
                  <a:srgbClr val="DE5839"/>
                </a:solidFill>
                <a:latin typeface="Arial"/>
                <a:ea typeface="Arial"/>
                <a:cs typeface="Arial"/>
                <a:sym typeface="Arial"/>
              </a:rPr>
              <a:t>✗</a:t>
            </a:r>
            <a:r>
              <a:rPr b="0" i="0" lang="en-US" sz="2200" u="none" cap="none" strike="noStrike">
                <a:solidFill>
                  <a:srgbClr val="777777"/>
                </a:solidFill>
                <a:latin typeface="Arial"/>
                <a:ea typeface="Arial"/>
                <a:cs typeface="Arial"/>
                <a:sym typeface="Arial"/>
              </a:rPr>
              <a:t> Calling </a:t>
            </a:r>
            <a:r>
              <a:rPr b="0" i="0" lang="en-US" sz="2200" u="none" cap="none" strike="noStrike">
                <a:solidFill>
                  <a:srgbClr val="777777"/>
                </a:solidFill>
                <a:latin typeface="Consolas"/>
                <a:ea typeface="Consolas"/>
                <a:cs typeface="Consolas"/>
                <a:sym typeface="Consolas"/>
              </a:rPr>
              <a:t>grad()</a:t>
            </a:r>
            <a:r>
              <a:rPr b="0" i="0" lang="en-US" sz="2200" u="none" cap="none" strike="noStrike">
                <a:solidFill>
                  <a:srgbClr val="777777"/>
                </a:solidFill>
                <a:latin typeface="Arial"/>
                <a:ea typeface="Arial"/>
                <a:cs typeface="Arial"/>
                <a:sym typeface="Arial"/>
              </a:rPr>
              <a:t> or </a:t>
            </a:r>
            <a:r>
              <a:rPr b="0" i="0" lang="en-US" sz="2200" u="none" cap="none" strike="noStrike">
                <a:solidFill>
                  <a:srgbClr val="777777"/>
                </a:solidFill>
                <a:latin typeface="Consolas"/>
                <a:ea typeface="Consolas"/>
                <a:cs typeface="Consolas"/>
                <a:sym typeface="Consolas"/>
              </a:rPr>
              <a:t>backwards()</a:t>
            </a:r>
            <a:r>
              <a:rPr b="0" i="0" lang="en-US" sz="2200" u="none" cap="none" strike="noStrike">
                <a:solidFill>
                  <a:srgbClr val="777777"/>
                </a:solidFill>
                <a:latin typeface="Arial"/>
                <a:ea typeface="Arial"/>
                <a:cs typeface="Arial"/>
                <a:sym typeface="Arial"/>
              </a:rPr>
              <a:t> </a:t>
            </a:r>
            <a:endParaRPr b="0" i="0" sz="2200" u="none" cap="none" strike="noStrike">
              <a:solidFill>
                <a:srgbClr val="777777"/>
              </a:solidFill>
              <a:latin typeface="Arial"/>
              <a:ea typeface="Arial"/>
              <a:cs typeface="Arial"/>
              <a:sym typeface="Arial"/>
            </a:endParaRPr>
          </a:p>
          <a:p>
            <a:pPr indent="0" lvl="0" marL="0" marR="0" rtl="0" algn="l">
              <a:lnSpc>
                <a:spcPct val="100000"/>
              </a:lnSpc>
              <a:spcBef>
                <a:spcPts val="0"/>
              </a:spcBef>
              <a:spcAft>
                <a:spcPts val="0"/>
              </a:spcAft>
              <a:buClr>
                <a:srgbClr val="DE5839"/>
              </a:buClr>
              <a:buSzPts val="2200"/>
              <a:buFont typeface="Arial"/>
              <a:buNone/>
            </a:pPr>
            <a:r>
              <a:rPr lang="en-US" sz="2200">
                <a:solidFill>
                  <a:srgbClr val="777777"/>
                </a:solidFill>
              </a:rPr>
              <a:t>     </a:t>
            </a:r>
            <a:r>
              <a:rPr b="0" i="0" lang="en-US" sz="2200" u="none" cap="none" strike="noStrike">
                <a:solidFill>
                  <a:srgbClr val="777777"/>
                </a:solidFill>
                <a:latin typeface="Arial"/>
                <a:ea typeface="Arial"/>
                <a:cs typeface="Arial"/>
                <a:sym typeface="Arial"/>
              </a:rPr>
              <a:t>within </a:t>
            </a:r>
            <a:r>
              <a:rPr b="0" i="0" lang="en-US" sz="2200" u="none" cap="none" strike="noStrike">
                <a:solidFill>
                  <a:srgbClr val="777777"/>
                </a:solidFill>
                <a:latin typeface="Consolas"/>
                <a:ea typeface="Consolas"/>
                <a:cs typeface="Consolas"/>
                <a:sym typeface="Consolas"/>
              </a:rPr>
              <a:t>@script </a:t>
            </a:r>
            <a:endParaRPr/>
          </a:p>
        </p:txBody>
      </p:sp>
      <p:sp>
        <p:nvSpPr>
          <p:cNvPr id="693" name="Google Shape;693;p72"/>
          <p:cNvSpPr/>
          <p:nvPr/>
        </p:nvSpPr>
        <p:spPr>
          <a:xfrm>
            <a:off x="615043" y="6046857"/>
            <a:ext cx="12992100" cy="7078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77777"/>
              </a:buClr>
              <a:buSzPts val="2200"/>
              <a:buFont typeface="Arial"/>
              <a:buNone/>
            </a:pPr>
            <a:r>
              <a:rPr b="0" i="0" lang="en-US" sz="2200" u="none" cap="none" strike="noStrike">
                <a:solidFill>
                  <a:srgbClr val="777777"/>
                </a:solidFill>
                <a:latin typeface="Arial"/>
                <a:ea typeface="Arial"/>
                <a:cs typeface="Arial"/>
                <a:sym typeface="Arial"/>
              </a:rPr>
              <a:t>For more details </a:t>
            </a:r>
            <a:r>
              <a:rPr b="0" i="0" lang="en-US" sz="1800" u="none" cap="none" strike="noStrike">
                <a:solidFill>
                  <a:srgbClr val="777777"/>
                </a:solidFill>
                <a:latin typeface="Arial"/>
                <a:ea typeface="Arial"/>
                <a:cs typeface="Arial"/>
                <a:sym typeface="Arial"/>
              </a:rPr>
              <a:t> </a:t>
            </a:r>
            <a:r>
              <a:rPr b="0" i="0" lang="en-US" sz="1800" u="sng" cap="none" strike="noStrike">
                <a:solidFill>
                  <a:schemeClr val="hlink"/>
                </a:solidFill>
                <a:latin typeface="Consolas"/>
                <a:ea typeface="Consolas"/>
                <a:cs typeface="Consolas"/>
                <a:sym typeface="Consolas"/>
                <a:hlinkClick r:id="rId3"/>
              </a:rPr>
              <a:t>https://pytorch.org/docs/master/jit.html#torch-script-language-reference</a:t>
            </a:r>
            <a:endParaRPr b="0" i="0" sz="1800" u="none" cap="none" strike="noStrike">
              <a:solidFill>
                <a:srgbClr val="262626"/>
              </a:solidFill>
              <a:latin typeface="Consolas"/>
              <a:ea typeface="Consolas"/>
              <a:cs typeface="Consolas"/>
              <a:sym typeface="Consolas"/>
            </a:endParaRPr>
          </a:p>
          <a:p>
            <a:pPr indent="0" lvl="0" marL="0" marR="0" rtl="0" algn="l">
              <a:lnSpc>
                <a:spcPct val="100000"/>
              </a:lnSpc>
              <a:spcBef>
                <a:spcPts val="0"/>
              </a:spcBef>
              <a:spcAft>
                <a:spcPts val="0"/>
              </a:spcAft>
              <a:buClr>
                <a:schemeClr val="lt1"/>
              </a:buClr>
              <a:buSzPts val="1800"/>
              <a:buFont typeface="Arial"/>
              <a:buNone/>
            </a:pPr>
            <a:r>
              <a:t/>
            </a:r>
            <a:endParaRPr b="0" i="0" sz="1800" u="none" cap="none" strike="noStrike">
              <a:solidFill>
                <a:srgbClr val="262626"/>
              </a:solidFill>
              <a:latin typeface="Consolas"/>
              <a:ea typeface="Consolas"/>
              <a:cs typeface="Consolas"/>
              <a:sym typeface="Consolas"/>
            </a:endParaRPr>
          </a:p>
        </p:txBody>
      </p:sp>
      <p:sp>
        <p:nvSpPr>
          <p:cNvPr id="694" name="Google Shape;694;p72"/>
          <p:cNvSpPr/>
          <p:nvPr/>
        </p:nvSpPr>
        <p:spPr>
          <a:xfrm>
            <a:off x="7601798" y="4699500"/>
            <a:ext cx="28260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77777"/>
              </a:buClr>
              <a:buSzPts val="2200"/>
              <a:buFont typeface="Arial"/>
              <a:buNone/>
            </a:pPr>
            <a:r>
              <a:rPr b="0" i="1" lang="en-US" sz="2200" u="none" cap="none" strike="noStrike">
                <a:solidFill>
                  <a:srgbClr val="777777"/>
                </a:solidFill>
                <a:latin typeface="Arial"/>
                <a:ea typeface="Arial"/>
                <a:cs typeface="Arial"/>
                <a:sym typeface="Arial"/>
              </a:rPr>
              <a:t>Coming in 1.0 stable</a:t>
            </a:r>
            <a:endParaRPr b="0" i="1" sz="2200" u="none" cap="none" strike="noStrike">
              <a:solidFill>
                <a:srgbClr val="FFFFFF"/>
              </a:solidFill>
              <a:latin typeface="Arial"/>
              <a:ea typeface="Arial"/>
              <a:cs typeface="Arial"/>
              <a:sym typeface="Arial"/>
            </a:endParaRPr>
          </a:p>
        </p:txBody>
      </p:sp>
    </p:spTree>
  </p:cSld>
  <p:clrMapOvr>
    <a:masterClrMapping/>
  </p:clrMapOvr>
  <p:transition spd="slow">
    <p:fade/>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9" name="Shape 699"/>
        <p:cNvGrpSpPr/>
        <p:nvPr/>
      </p:nvGrpSpPr>
      <p:grpSpPr>
        <a:xfrm>
          <a:off x="0" y="0"/>
          <a:ext cx="0" cy="0"/>
          <a:chOff x="0" y="0"/>
          <a:chExt cx="0" cy="0"/>
        </a:xfrm>
      </p:grpSpPr>
      <p:sp>
        <p:nvSpPr>
          <p:cNvPr id="700" name="Google Shape;700;p73"/>
          <p:cNvSpPr txBox="1"/>
          <p:nvPr/>
        </p:nvSpPr>
        <p:spPr>
          <a:xfrm>
            <a:off x="609600" y="1828800"/>
            <a:ext cx="6324600" cy="160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600">
                <a:solidFill>
                  <a:schemeClr val="dk1"/>
                </a:solidFill>
                <a:latin typeface="Arial"/>
                <a:ea typeface="Arial"/>
                <a:cs typeface="Arial"/>
                <a:sym typeface="Arial"/>
              </a:rPr>
              <a:t>Try the hybrid frontend today</a:t>
            </a:r>
            <a:endParaRPr/>
          </a:p>
        </p:txBody>
      </p:sp>
      <p:sp>
        <p:nvSpPr>
          <p:cNvPr id="701" name="Google Shape;701;p73"/>
          <p:cNvSpPr txBox="1"/>
          <p:nvPr/>
        </p:nvSpPr>
        <p:spPr>
          <a:xfrm>
            <a:off x="609600" y="1409700"/>
            <a:ext cx="5486400" cy="53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500">
                <a:solidFill>
                  <a:schemeClr val="accent1"/>
                </a:solidFill>
                <a:latin typeface="Arial"/>
                <a:ea typeface="Arial"/>
                <a:cs typeface="Arial"/>
                <a:sym typeface="Arial"/>
              </a:rPr>
              <a:t>PREVIEW RELEASE</a:t>
            </a:r>
            <a:endParaRPr/>
          </a:p>
        </p:txBody>
      </p:sp>
      <p:sp>
        <p:nvSpPr>
          <p:cNvPr id="702" name="Google Shape;702;p73"/>
          <p:cNvSpPr txBox="1"/>
          <p:nvPr/>
        </p:nvSpPr>
        <p:spPr>
          <a:xfrm>
            <a:off x="609600" y="2876550"/>
            <a:ext cx="2926080" cy="352425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chemeClr val="lt2"/>
                </a:solidFill>
                <a:latin typeface="Arial"/>
                <a:ea typeface="Arial"/>
                <a:cs typeface="Arial"/>
                <a:sym typeface="Arial"/>
              </a:rPr>
              <a:t>INSTALL</a:t>
            </a:r>
            <a:endParaRPr/>
          </a:p>
          <a:p>
            <a:pPr indent="0" lvl="0" marL="0" marR="0" rtl="0" algn="l">
              <a:spcBef>
                <a:spcPts val="0"/>
              </a:spcBef>
              <a:spcAft>
                <a:spcPts val="0"/>
              </a:spcAft>
              <a:buNone/>
            </a:pPr>
            <a:r>
              <a:t/>
            </a:r>
            <a:endParaRPr sz="1600">
              <a:solidFill>
                <a:schemeClr val="accent1"/>
              </a:solidFill>
              <a:latin typeface="Arial"/>
              <a:ea typeface="Arial"/>
              <a:cs typeface="Arial"/>
              <a:sym typeface="Arial"/>
            </a:endParaRPr>
          </a:p>
          <a:p>
            <a:pPr indent="0" lvl="0" marL="0" marR="0" rtl="0" algn="l">
              <a:spcBef>
                <a:spcPts val="0"/>
              </a:spcBef>
              <a:spcAft>
                <a:spcPts val="0"/>
              </a:spcAft>
              <a:buNone/>
            </a:pPr>
            <a:r>
              <a:t/>
            </a:r>
            <a:endParaRPr sz="1600">
              <a:solidFill>
                <a:schemeClr val="accent1"/>
              </a:solidFill>
              <a:latin typeface="Arial"/>
              <a:ea typeface="Arial"/>
              <a:cs typeface="Arial"/>
              <a:sym typeface="Arial"/>
            </a:endParaRPr>
          </a:p>
          <a:p>
            <a:pPr indent="0" lvl="0" marL="0" marR="0" rtl="0" algn="l">
              <a:spcBef>
                <a:spcPts val="0"/>
              </a:spcBef>
              <a:spcAft>
                <a:spcPts val="0"/>
              </a:spcAft>
              <a:buNone/>
            </a:pPr>
            <a:r>
              <a:t/>
            </a:r>
            <a:endParaRPr sz="1600">
              <a:solidFill>
                <a:schemeClr val="accent1"/>
              </a:solidFill>
              <a:latin typeface="Arial"/>
              <a:ea typeface="Arial"/>
              <a:cs typeface="Arial"/>
              <a:sym typeface="Arial"/>
            </a:endParaRPr>
          </a:p>
          <a:p>
            <a:pPr indent="0" lvl="0" marL="0" marR="0" rtl="0" algn="l">
              <a:spcBef>
                <a:spcPts val="0"/>
              </a:spcBef>
              <a:spcAft>
                <a:spcPts val="0"/>
              </a:spcAft>
              <a:buNone/>
            </a:pPr>
            <a:r>
              <a:t/>
            </a:r>
            <a:endParaRPr sz="1600">
              <a:solidFill>
                <a:schemeClr val="accent1"/>
              </a:solidFill>
              <a:latin typeface="Arial"/>
              <a:ea typeface="Arial"/>
              <a:cs typeface="Arial"/>
              <a:sym typeface="Arial"/>
            </a:endParaRPr>
          </a:p>
          <a:p>
            <a:pPr indent="0" lvl="0" marL="0" marR="0" rtl="0" algn="l">
              <a:spcBef>
                <a:spcPts val="0"/>
              </a:spcBef>
              <a:spcAft>
                <a:spcPts val="0"/>
              </a:spcAft>
              <a:buNone/>
            </a:pPr>
            <a:r>
              <a:t/>
            </a:r>
            <a:endParaRPr sz="1600">
              <a:solidFill>
                <a:schemeClr val="accent1"/>
              </a:solidFill>
              <a:latin typeface="Arial"/>
              <a:ea typeface="Arial"/>
              <a:cs typeface="Arial"/>
              <a:sym typeface="Arial"/>
            </a:endParaRPr>
          </a:p>
          <a:p>
            <a:pPr indent="0" lvl="0" marL="0" marR="0" rtl="0" algn="l">
              <a:spcBef>
                <a:spcPts val="0"/>
              </a:spcBef>
              <a:spcAft>
                <a:spcPts val="0"/>
              </a:spcAft>
              <a:buNone/>
            </a:pPr>
            <a:r>
              <a:t/>
            </a:r>
            <a:endParaRPr sz="1600">
              <a:solidFill>
                <a:schemeClr val="accent1"/>
              </a:solidFill>
              <a:latin typeface="Arial"/>
              <a:ea typeface="Arial"/>
              <a:cs typeface="Arial"/>
              <a:sym typeface="Arial"/>
            </a:endParaRPr>
          </a:p>
          <a:p>
            <a:pPr indent="0" lvl="0" marL="0" marR="0" rtl="0" algn="l">
              <a:spcBef>
                <a:spcPts val="0"/>
              </a:spcBef>
              <a:spcAft>
                <a:spcPts val="0"/>
              </a:spcAft>
              <a:buNone/>
            </a:pPr>
            <a:r>
              <a:t/>
            </a:r>
            <a:endParaRPr sz="1600">
              <a:solidFill>
                <a:schemeClr val="accent1"/>
              </a:solidFill>
              <a:latin typeface="Arial"/>
              <a:ea typeface="Arial"/>
              <a:cs typeface="Arial"/>
              <a:sym typeface="Arial"/>
            </a:endParaRPr>
          </a:p>
          <a:p>
            <a:pPr indent="0" lvl="0" marL="0" marR="0" rtl="0" algn="l">
              <a:spcBef>
                <a:spcPts val="0"/>
              </a:spcBef>
              <a:spcAft>
                <a:spcPts val="0"/>
              </a:spcAft>
              <a:buNone/>
            </a:pPr>
            <a:r>
              <a:t/>
            </a:r>
            <a:endParaRPr sz="1600">
              <a:solidFill>
                <a:schemeClr val="accent1"/>
              </a:solidFill>
              <a:latin typeface="Arial"/>
              <a:ea typeface="Arial"/>
              <a:cs typeface="Arial"/>
              <a:sym typeface="Arial"/>
            </a:endParaRPr>
          </a:p>
          <a:p>
            <a:pPr indent="0" lvl="0" marL="0" marR="0" rtl="0" algn="l">
              <a:spcBef>
                <a:spcPts val="0"/>
              </a:spcBef>
              <a:spcAft>
                <a:spcPts val="0"/>
              </a:spcAft>
              <a:buNone/>
            </a:pPr>
            <a:br>
              <a:rPr lang="en-US" sz="1600">
                <a:solidFill>
                  <a:schemeClr val="lt2"/>
                </a:solidFill>
                <a:latin typeface="Arial"/>
                <a:ea typeface="Arial"/>
                <a:cs typeface="Arial"/>
                <a:sym typeface="Arial"/>
              </a:rPr>
            </a:br>
            <a:br>
              <a:rPr lang="en-US" sz="1600">
                <a:solidFill>
                  <a:schemeClr val="lt2"/>
                </a:solidFill>
                <a:latin typeface="Arial"/>
                <a:ea typeface="Arial"/>
                <a:cs typeface="Arial"/>
                <a:sym typeface="Arial"/>
              </a:rPr>
            </a:br>
            <a:endParaRPr sz="1600">
              <a:solidFill>
                <a:schemeClr val="lt2"/>
              </a:solidFill>
              <a:latin typeface="Arial"/>
              <a:ea typeface="Arial"/>
              <a:cs typeface="Arial"/>
              <a:sym typeface="Arial"/>
            </a:endParaRPr>
          </a:p>
          <a:p>
            <a:pPr indent="0" lvl="0" marL="0" marR="0" rtl="0" algn="l">
              <a:spcBef>
                <a:spcPts val="0"/>
              </a:spcBef>
              <a:spcAft>
                <a:spcPts val="0"/>
              </a:spcAft>
              <a:buNone/>
            </a:pPr>
            <a:r>
              <a:rPr lang="en-US" sz="1600">
                <a:solidFill>
                  <a:schemeClr val="lt2"/>
                </a:solidFill>
                <a:latin typeface="Arial"/>
                <a:ea typeface="Arial"/>
                <a:cs typeface="Arial"/>
                <a:sym typeface="Arial"/>
              </a:rPr>
              <a:t>Using the nightly preview builds of PyTorch</a:t>
            </a:r>
            <a:endParaRPr/>
          </a:p>
        </p:txBody>
      </p:sp>
      <p:sp>
        <p:nvSpPr>
          <p:cNvPr id="703" name="Google Shape;703;p73"/>
          <p:cNvSpPr txBox="1"/>
          <p:nvPr/>
        </p:nvSpPr>
        <p:spPr>
          <a:xfrm>
            <a:off x="4263452" y="2876550"/>
            <a:ext cx="3051747" cy="352425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chemeClr val="dk2"/>
                </a:solidFill>
                <a:latin typeface="Arial"/>
                <a:ea typeface="Arial"/>
                <a:cs typeface="Arial"/>
                <a:sym typeface="Arial"/>
              </a:rPr>
              <a:t>TUTORIALS</a:t>
            </a:r>
            <a:br>
              <a:rPr lang="en-US" sz="1600">
                <a:solidFill>
                  <a:schemeClr val="lt2"/>
                </a:solidFill>
                <a:latin typeface="Arial"/>
                <a:ea typeface="Arial"/>
                <a:cs typeface="Arial"/>
                <a:sym typeface="Arial"/>
              </a:rPr>
            </a:b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br>
              <a:rPr lang="en-US" sz="1600">
                <a:solidFill>
                  <a:schemeClr val="lt2"/>
                </a:solidFill>
                <a:latin typeface="Arial"/>
                <a:ea typeface="Arial"/>
                <a:cs typeface="Arial"/>
                <a:sym typeface="Arial"/>
              </a:rPr>
            </a:br>
            <a:r>
              <a:rPr lang="en-US" sz="1600">
                <a:solidFill>
                  <a:schemeClr val="lt2"/>
                </a:solidFill>
                <a:latin typeface="Arial"/>
                <a:ea typeface="Arial"/>
                <a:cs typeface="Arial"/>
                <a:sym typeface="Arial"/>
              </a:rPr>
              <a:t>How to use  tracing and script to export a sequence to sequence model.</a:t>
            </a:r>
            <a:endParaRPr/>
          </a:p>
        </p:txBody>
      </p:sp>
      <p:sp>
        <p:nvSpPr>
          <p:cNvPr id="704" name="Google Shape;704;p73"/>
          <p:cNvSpPr txBox="1"/>
          <p:nvPr/>
        </p:nvSpPr>
        <p:spPr>
          <a:xfrm>
            <a:off x="7917305" y="2876550"/>
            <a:ext cx="2926080" cy="352425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chemeClr val="accent1"/>
                </a:solidFill>
                <a:latin typeface="Arial"/>
                <a:ea typeface="Arial"/>
                <a:cs typeface="Arial"/>
                <a:sym typeface="Arial"/>
              </a:rPr>
              <a:t>DOCS</a:t>
            </a:r>
            <a:br>
              <a:rPr lang="en-US" sz="1600">
                <a:solidFill>
                  <a:schemeClr val="lt2"/>
                </a:solidFill>
                <a:latin typeface="Arial"/>
                <a:ea typeface="Arial"/>
                <a:cs typeface="Arial"/>
                <a:sym typeface="Arial"/>
              </a:rPr>
            </a:b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r>
              <a:t/>
            </a:r>
            <a:endParaRPr sz="1600">
              <a:solidFill>
                <a:schemeClr val="lt2"/>
              </a:solidFill>
              <a:latin typeface="Arial"/>
              <a:ea typeface="Arial"/>
              <a:cs typeface="Arial"/>
              <a:sym typeface="Arial"/>
            </a:endParaRPr>
          </a:p>
          <a:p>
            <a:pPr indent="0" lvl="0" marL="0" marR="0" rtl="0" algn="l">
              <a:spcBef>
                <a:spcPts val="0"/>
              </a:spcBef>
              <a:spcAft>
                <a:spcPts val="0"/>
              </a:spcAft>
              <a:buNone/>
            </a:pPr>
            <a:br>
              <a:rPr lang="en-US" sz="1600">
                <a:solidFill>
                  <a:schemeClr val="lt2"/>
                </a:solidFill>
                <a:latin typeface="Arial"/>
                <a:ea typeface="Arial"/>
                <a:cs typeface="Arial"/>
                <a:sym typeface="Arial"/>
              </a:rPr>
            </a:br>
            <a:r>
              <a:rPr lang="en-US" sz="1600">
                <a:solidFill>
                  <a:schemeClr val="lt2"/>
                </a:solidFill>
                <a:latin typeface="Arial"/>
                <a:ea typeface="Arial"/>
                <a:cs typeface="Arial"/>
                <a:sym typeface="Arial"/>
              </a:rPr>
              <a:t>API and language reference for Torch Script</a:t>
            </a:r>
            <a:endParaRPr/>
          </a:p>
        </p:txBody>
      </p:sp>
      <p:pic>
        <p:nvPicPr>
          <p:cNvPr id="705" name="Google Shape;705;p73"/>
          <p:cNvPicPr preferRelativeResize="0"/>
          <p:nvPr/>
        </p:nvPicPr>
        <p:blipFill rotWithShape="1">
          <a:blip r:embed="rId3">
            <a:alphaModFix/>
          </a:blip>
          <a:srcRect b="0" l="0" r="0" t="0"/>
          <a:stretch/>
        </p:blipFill>
        <p:spPr>
          <a:xfrm>
            <a:off x="4263452" y="3429000"/>
            <a:ext cx="2918585" cy="1984198"/>
          </a:xfrm>
          <a:prstGeom prst="rect">
            <a:avLst/>
          </a:prstGeom>
          <a:noFill/>
          <a:ln>
            <a:noFill/>
          </a:ln>
          <a:effectLst>
            <a:outerShdw blurRad="152400" rotWithShape="0" algn="t" dir="5400000" dist="38100">
              <a:srgbClr val="000000">
                <a:alpha val="29803"/>
              </a:srgbClr>
            </a:outerShdw>
          </a:effectLst>
        </p:spPr>
      </p:pic>
      <p:pic>
        <p:nvPicPr>
          <p:cNvPr id="706" name="Google Shape;706;p73"/>
          <p:cNvPicPr preferRelativeResize="0"/>
          <p:nvPr/>
        </p:nvPicPr>
        <p:blipFill rotWithShape="1">
          <a:blip r:embed="rId4">
            <a:alphaModFix/>
          </a:blip>
          <a:srcRect b="-10642" l="6463" r="5611" t="-10642"/>
          <a:stretch/>
        </p:blipFill>
        <p:spPr>
          <a:xfrm>
            <a:off x="609600" y="3429000"/>
            <a:ext cx="2926080" cy="1970764"/>
          </a:xfrm>
          <a:prstGeom prst="rect">
            <a:avLst/>
          </a:prstGeom>
          <a:solidFill>
            <a:schemeClr val="lt1"/>
          </a:solidFill>
          <a:ln>
            <a:noFill/>
          </a:ln>
          <a:effectLst>
            <a:outerShdw blurRad="152400" rotWithShape="0" algn="t" dir="5400000" dist="38100">
              <a:srgbClr val="000000">
                <a:alpha val="29803"/>
              </a:srgbClr>
            </a:outerShdw>
          </a:effectLst>
        </p:spPr>
      </p:pic>
      <p:pic>
        <p:nvPicPr>
          <p:cNvPr id="707" name="Google Shape;707;p73"/>
          <p:cNvPicPr preferRelativeResize="0"/>
          <p:nvPr/>
        </p:nvPicPr>
        <p:blipFill rotWithShape="1">
          <a:blip r:embed="rId5">
            <a:alphaModFix/>
          </a:blip>
          <a:srcRect b="0" l="0" r="0" t="0"/>
          <a:stretch/>
        </p:blipFill>
        <p:spPr>
          <a:xfrm>
            <a:off x="7917305" y="3442434"/>
            <a:ext cx="2910794" cy="1970764"/>
          </a:xfrm>
          <a:prstGeom prst="rect">
            <a:avLst/>
          </a:prstGeom>
          <a:noFill/>
          <a:ln>
            <a:noFill/>
          </a:ln>
          <a:effectLst>
            <a:outerShdw blurRad="152400" rotWithShape="0" algn="t" dir="5400000" dist="38100">
              <a:srgbClr val="000000">
                <a:alpha val="29803"/>
              </a:srgbClr>
            </a:outerShdw>
          </a:effectLst>
        </p:spPr>
      </p:pic>
    </p:spTree>
  </p:cSld>
  <p:clrMapOvr>
    <a:masterClrMapping/>
  </p:clrMapOvr>
  <mc:AlternateContent>
    <mc:Choice Requires="p14">
      <p:transition spd="slow" p14:dur="700">
        <p:fade/>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1" name="Shape 711"/>
        <p:cNvGrpSpPr/>
        <p:nvPr/>
      </p:nvGrpSpPr>
      <p:grpSpPr>
        <a:xfrm>
          <a:off x="0" y="0"/>
          <a:ext cx="0" cy="0"/>
          <a:chOff x="0" y="0"/>
          <a:chExt cx="0" cy="0"/>
        </a:xfrm>
      </p:grpSpPr>
      <p:sp>
        <p:nvSpPr>
          <p:cNvPr id="712" name="Google Shape;712;p74"/>
          <p:cNvSpPr txBox="1"/>
          <p:nvPr/>
        </p:nvSpPr>
        <p:spPr>
          <a:xfrm>
            <a:off x="609600" y="1943100"/>
            <a:ext cx="10972800" cy="29718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6600"/>
              <a:buFont typeface="Arial"/>
              <a:buNone/>
            </a:pPr>
            <a:r>
              <a:rPr b="0" i="0" lang="en-US" sz="6600" u="none" cap="none" strike="noStrike">
                <a:solidFill>
                  <a:srgbClr val="FFFFFF"/>
                </a:solidFill>
                <a:latin typeface="Arial"/>
                <a:ea typeface="Arial"/>
                <a:cs typeface="Arial"/>
                <a:sym typeface="Arial"/>
              </a:rPr>
              <a:t>THANK YOU</a:t>
            </a:r>
            <a:endParaRPr b="0" i="0" sz="6600" u="none" cap="none" strike="noStrike">
              <a:solidFill>
                <a:srgbClr val="EE4C2C"/>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pic>
        <p:nvPicPr>
          <p:cNvPr id="155" name="Google Shape;155;p27"/>
          <p:cNvPicPr preferRelativeResize="0"/>
          <p:nvPr/>
        </p:nvPicPr>
        <p:blipFill rotWithShape="1">
          <a:blip r:embed="rId3">
            <a:alphaModFix/>
          </a:blip>
          <a:srcRect b="0" l="0" r="0" t="0"/>
          <a:stretch/>
        </p:blipFill>
        <p:spPr>
          <a:xfrm>
            <a:off x="3657600" y="2819400"/>
            <a:ext cx="2206462" cy="4964538"/>
          </a:xfrm>
          <a:prstGeom prst="rect">
            <a:avLst/>
          </a:prstGeom>
          <a:noFill/>
          <a:ln>
            <a:noFill/>
          </a:ln>
        </p:spPr>
      </p:pic>
      <p:pic>
        <p:nvPicPr>
          <p:cNvPr id="156" name="Google Shape;156;p27"/>
          <p:cNvPicPr preferRelativeResize="0"/>
          <p:nvPr/>
        </p:nvPicPr>
        <p:blipFill rotWithShape="1">
          <a:blip r:embed="rId4">
            <a:alphaModFix/>
          </a:blip>
          <a:srcRect b="0" l="0" r="0" t="0"/>
          <a:stretch/>
        </p:blipFill>
        <p:spPr>
          <a:xfrm>
            <a:off x="895820" y="2590800"/>
            <a:ext cx="2187193" cy="4738553"/>
          </a:xfrm>
          <a:prstGeom prst="rect">
            <a:avLst/>
          </a:prstGeom>
          <a:noFill/>
          <a:ln>
            <a:noFill/>
          </a:ln>
        </p:spPr>
      </p:pic>
      <p:pic>
        <p:nvPicPr>
          <p:cNvPr id="157" name="Google Shape;157;p27"/>
          <p:cNvPicPr preferRelativeResize="0"/>
          <p:nvPr/>
        </p:nvPicPr>
        <p:blipFill rotWithShape="1">
          <a:blip r:embed="rId5">
            <a:alphaModFix/>
          </a:blip>
          <a:srcRect b="0" l="0" r="0" t="0"/>
          <a:stretch/>
        </p:blipFill>
        <p:spPr>
          <a:xfrm>
            <a:off x="6356966" y="2590800"/>
            <a:ext cx="2219767" cy="4994478"/>
          </a:xfrm>
          <a:prstGeom prst="rect">
            <a:avLst/>
          </a:prstGeom>
          <a:noFill/>
          <a:ln>
            <a:noFill/>
          </a:ln>
        </p:spPr>
      </p:pic>
      <p:pic>
        <p:nvPicPr>
          <p:cNvPr id="158" name="Google Shape;158;p27"/>
          <p:cNvPicPr preferRelativeResize="0"/>
          <p:nvPr/>
        </p:nvPicPr>
        <p:blipFill rotWithShape="1">
          <a:blip r:embed="rId6">
            <a:alphaModFix/>
          </a:blip>
          <a:srcRect b="0" l="0" r="0" t="0"/>
          <a:stretch/>
        </p:blipFill>
        <p:spPr>
          <a:xfrm>
            <a:off x="9028868" y="2489551"/>
            <a:ext cx="2411120" cy="4520849"/>
          </a:xfrm>
          <a:prstGeom prst="rect">
            <a:avLst/>
          </a:prstGeom>
          <a:noFill/>
          <a:ln>
            <a:noFill/>
          </a:ln>
        </p:spPr>
      </p:pic>
      <p:sp>
        <p:nvSpPr>
          <p:cNvPr id="159" name="Google Shape;159;p27"/>
          <p:cNvSpPr txBox="1"/>
          <p:nvPr/>
        </p:nvSpPr>
        <p:spPr>
          <a:xfrm>
            <a:off x="609599" y="1447800"/>
            <a:ext cx="2743201" cy="495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262626"/>
              </a:buClr>
              <a:buSzPts val="1400"/>
              <a:buFont typeface="Arial"/>
              <a:buNone/>
            </a:pPr>
            <a:r>
              <a:rPr b="0" i="0" lang="en-US" sz="1400" u="none" cap="none" strike="noStrike">
                <a:solidFill>
                  <a:srgbClr val="262626"/>
                </a:solidFill>
                <a:latin typeface="Arial"/>
                <a:ea typeface="Arial"/>
                <a:cs typeface="Arial"/>
                <a:sym typeface="Arial"/>
              </a:rPr>
              <a:t>BOTS &amp;</a:t>
            </a:r>
            <a:br>
              <a:rPr b="0" i="0" lang="en-US" sz="1400" u="none" cap="none" strike="noStrike">
                <a:solidFill>
                  <a:srgbClr val="262626"/>
                </a:solidFill>
                <a:latin typeface="Arial"/>
                <a:ea typeface="Arial"/>
                <a:cs typeface="Arial"/>
                <a:sym typeface="Arial"/>
              </a:rPr>
            </a:br>
            <a:r>
              <a:rPr b="0" i="0" lang="en-US" sz="1400" u="none" cap="none" strike="noStrike">
                <a:solidFill>
                  <a:srgbClr val="262626"/>
                </a:solidFill>
                <a:latin typeface="Arial"/>
                <a:ea typeface="Arial"/>
                <a:cs typeface="Arial"/>
                <a:sym typeface="Arial"/>
              </a:rPr>
              <a:t>ASSISTANTS</a:t>
            </a:r>
            <a:endParaRPr/>
          </a:p>
        </p:txBody>
      </p:sp>
      <p:sp>
        <p:nvSpPr>
          <p:cNvPr id="160" name="Google Shape;160;p27"/>
          <p:cNvSpPr txBox="1"/>
          <p:nvPr/>
        </p:nvSpPr>
        <p:spPr>
          <a:xfrm>
            <a:off x="3352800" y="1447800"/>
            <a:ext cx="2743201" cy="495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262626"/>
              </a:buClr>
              <a:buSzPts val="1400"/>
              <a:buFont typeface="Arial"/>
              <a:buNone/>
            </a:pPr>
            <a:r>
              <a:rPr b="0" i="0" lang="en-US" sz="1400" u="none" cap="none" strike="noStrike">
                <a:solidFill>
                  <a:srgbClr val="262626"/>
                </a:solidFill>
                <a:latin typeface="Arial"/>
                <a:ea typeface="Arial"/>
                <a:cs typeface="Arial"/>
                <a:sym typeface="Arial"/>
              </a:rPr>
              <a:t>GENERATED</a:t>
            </a:r>
            <a:br>
              <a:rPr b="0" i="0" lang="en-US" sz="1400" u="none" cap="none" strike="noStrike">
                <a:solidFill>
                  <a:srgbClr val="262626"/>
                </a:solidFill>
                <a:latin typeface="Arial"/>
                <a:ea typeface="Arial"/>
                <a:cs typeface="Arial"/>
                <a:sym typeface="Arial"/>
              </a:rPr>
            </a:br>
            <a:r>
              <a:rPr b="0" i="0" lang="en-US" sz="1400" u="none" cap="none" strike="noStrike">
                <a:solidFill>
                  <a:srgbClr val="262626"/>
                </a:solidFill>
                <a:latin typeface="Arial"/>
                <a:ea typeface="Arial"/>
                <a:cs typeface="Arial"/>
                <a:sym typeface="Arial"/>
              </a:rPr>
              <a:t>CONTENT</a:t>
            </a:r>
            <a:endParaRPr/>
          </a:p>
        </p:txBody>
      </p:sp>
      <p:sp>
        <p:nvSpPr>
          <p:cNvPr id="161" name="Google Shape;161;p27"/>
          <p:cNvSpPr txBox="1"/>
          <p:nvPr/>
        </p:nvSpPr>
        <p:spPr>
          <a:xfrm>
            <a:off x="6106887" y="1447800"/>
            <a:ext cx="2743201" cy="495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262626"/>
              </a:buClr>
              <a:buSzPts val="1400"/>
              <a:buFont typeface="Arial"/>
              <a:buNone/>
            </a:pPr>
            <a:r>
              <a:rPr b="0" i="0" lang="en-US" sz="1400" u="none" cap="none" strike="noStrike">
                <a:solidFill>
                  <a:srgbClr val="262626"/>
                </a:solidFill>
                <a:latin typeface="Arial"/>
                <a:ea typeface="Arial"/>
                <a:cs typeface="Arial"/>
                <a:sym typeface="Arial"/>
              </a:rPr>
              <a:t>AR</a:t>
            </a:r>
            <a:br>
              <a:rPr b="0" i="0" lang="en-US" sz="1400" u="none" cap="none" strike="noStrike">
                <a:solidFill>
                  <a:srgbClr val="262626"/>
                </a:solidFill>
                <a:latin typeface="Arial"/>
                <a:ea typeface="Arial"/>
                <a:cs typeface="Arial"/>
                <a:sym typeface="Arial"/>
              </a:rPr>
            </a:br>
            <a:r>
              <a:rPr b="0" i="0" lang="en-US" sz="1400" u="none" cap="none" strike="noStrike">
                <a:solidFill>
                  <a:srgbClr val="262626"/>
                </a:solidFill>
                <a:latin typeface="Arial"/>
                <a:ea typeface="Arial"/>
                <a:cs typeface="Arial"/>
                <a:sym typeface="Arial"/>
              </a:rPr>
              <a:t>EFFECTS</a:t>
            </a:r>
            <a:endParaRPr/>
          </a:p>
        </p:txBody>
      </p:sp>
      <p:sp>
        <p:nvSpPr>
          <p:cNvPr id="162" name="Google Shape;162;p27"/>
          <p:cNvSpPr txBox="1"/>
          <p:nvPr/>
        </p:nvSpPr>
        <p:spPr>
          <a:xfrm>
            <a:off x="8850088" y="1447800"/>
            <a:ext cx="2743201" cy="495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262626"/>
              </a:buClr>
              <a:buSzPts val="1400"/>
              <a:buFont typeface="Arial"/>
              <a:buNone/>
            </a:pPr>
            <a:r>
              <a:rPr b="0" i="0" lang="en-US" sz="1400" u="none" cap="none" strike="noStrike">
                <a:solidFill>
                  <a:srgbClr val="262626"/>
                </a:solidFill>
                <a:latin typeface="Arial"/>
                <a:ea typeface="Arial"/>
                <a:cs typeface="Arial"/>
                <a:sym typeface="Arial"/>
              </a:rPr>
              <a:t>VR</a:t>
            </a:r>
            <a:endParaRPr/>
          </a:p>
          <a:p>
            <a:pPr indent="0" lvl="0" marL="0" marR="0" rtl="0" algn="ctr">
              <a:lnSpc>
                <a:spcPct val="100000"/>
              </a:lnSpc>
              <a:spcBef>
                <a:spcPts val="0"/>
              </a:spcBef>
              <a:spcAft>
                <a:spcPts val="0"/>
              </a:spcAft>
              <a:buClr>
                <a:srgbClr val="262626"/>
              </a:buClr>
              <a:buSzPts val="1400"/>
              <a:buFont typeface="Arial"/>
              <a:buNone/>
            </a:pPr>
            <a:r>
              <a:rPr b="0" i="0" lang="en-US" sz="1400" u="none" cap="none" strike="noStrike">
                <a:solidFill>
                  <a:srgbClr val="262626"/>
                </a:solidFill>
                <a:latin typeface="Arial"/>
                <a:ea typeface="Arial"/>
                <a:cs typeface="Arial"/>
                <a:sym typeface="Arial"/>
              </a:rPr>
              <a:t>HARDWARE</a:t>
            </a:r>
            <a:endParaRPr/>
          </a:p>
        </p:txBody>
      </p:sp>
      <p:pic>
        <p:nvPicPr>
          <p:cNvPr id="163" name="Google Shape;163;p27"/>
          <p:cNvPicPr preferRelativeResize="0"/>
          <p:nvPr/>
        </p:nvPicPr>
        <p:blipFill rotWithShape="1">
          <a:blip r:embed="rId7">
            <a:alphaModFix/>
          </a:blip>
          <a:srcRect b="6665" l="0" r="0" t="0"/>
          <a:stretch/>
        </p:blipFill>
        <p:spPr>
          <a:xfrm>
            <a:off x="5754915" y="1600200"/>
            <a:ext cx="2967295" cy="5257800"/>
          </a:xfrm>
          <a:prstGeom prst="rect">
            <a:avLst/>
          </a:prstGeom>
          <a:noFill/>
          <a:ln>
            <a:noFill/>
          </a:ln>
        </p:spPr>
      </p:pic>
      <p:pic>
        <p:nvPicPr>
          <p:cNvPr id="164" name="Google Shape;164;p27"/>
          <p:cNvPicPr preferRelativeResize="0"/>
          <p:nvPr/>
        </p:nvPicPr>
        <p:blipFill rotWithShape="1">
          <a:blip r:embed="rId7">
            <a:alphaModFix/>
          </a:blip>
          <a:srcRect b="6665" l="0" r="0" t="0"/>
          <a:stretch/>
        </p:blipFill>
        <p:spPr>
          <a:xfrm>
            <a:off x="3048000" y="1600200"/>
            <a:ext cx="2967295" cy="5257800"/>
          </a:xfrm>
          <a:prstGeom prst="rect">
            <a:avLst/>
          </a:prstGeom>
          <a:noFill/>
          <a:ln>
            <a:noFill/>
          </a:ln>
        </p:spPr>
      </p:pic>
      <p:pic>
        <p:nvPicPr>
          <p:cNvPr id="165" name="Google Shape;165;p27"/>
          <p:cNvPicPr preferRelativeResize="0"/>
          <p:nvPr/>
        </p:nvPicPr>
        <p:blipFill rotWithShape="1">
          <a:blip r:embed="rId7">
            <a:alphaModFix/>
          </a:blip>
          <a:srcRect b="6665" l="0" r="0" t="0"/>
          <a:stretch/>
        </p:blipFill>
        <p:spPr>
          <a:xfrm>
            <a:off x="275772" y="1600200"/>
            <a:ext cx="2967295" cy="5257800"/>
          </a:xfrm>
          <a:prstGeom prst="rect">
            <a:avLst/>
          </a:prstGeom>
          <a:noFill/>
          <a:ln>
            <a:noFill/>
          </a:ln>
        </p:spPr>
      </p:pic>
      <p:sp>
        <p:nvSpPr>
          <p:cNvPr id="166" name="Google Shape;166;p27"/>
          <p:cNvSpPr txBox="1"/>
          <p:nvPr/>
        </p:nvSpPr>
        <p:spPr>
          <a:xfrm>
            <a:off x="1524000" y="457200"/>
            <a:ext cx="9144000" cy="30776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EE4C2C"/>
              </a:buClr>
              <a:buSzPts val="1500"/>
              <a:buFont typeface="Arial"/>
              <a:buNone/>
            </a:pPr>
            <a:r>
              <a:rPr b="0" i="0" lang="en-US" sz="1500" u="none" cap="none" strike="noStrike">
                <a:solidFill>
                  <a:srgbClr val="EE4C2C"/>
                </a:solidFill>
                <a:latin typeface="Arial"/>
                <a:ea typeface="Arial"/>
                <a:cs typeface="Arial"/>
                <a:sym typeface="Arial"/>
              </a:rPr>
              <a:t>POWERING NEW EXPERIENCES</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500"/>
                                        <p:tgtEl>
                                          <p:spTgt spid="164"/>
                                        </p:tgtEl>
                                      </p:cBhvr>
                                    </p:animEffect>
                                  </p:childTnLst>
                                </p:cTn>
                              </p:par>
                              <p:par>
                                <p:cTn fill="hold" nodeType="with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500"/>
                                        <p:tgtEl>
                                          <p:spTgt spid="160"/>
                                        </p:tgtEl>
                                      </p:cBhvr>
                                    </p:animEffect>
                                  </p:childTnLst>
                                </p:cTn>
                              </p:par>
                              <p:par>
                                <p:cTn fill="hold" nodeType="with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500"/>
                                        <p:tgtEl>
                                          <p:spTgt spid="1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500"/>
                                        <p:tgtEl>
                                          <p:spTgt spid="161"/>
                                        </p:tgtEl>
                                      </p:cBhvr>
                                    </p:animEffect>
                                  </p:childTnLst>
                                </p:cTn>
                              </p:par>
                              <p:par>
                                <p:cTn fill="hold" nodeType="with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500"/>
                                        <p:tgtEl>
                                          <p:spTgt spid="163"/>
                                        </p:tgtEl>
                                      </p:cBhvr>
                                    </p:animEffect>
                                  </p:childTnLst>
                                </p:cTn>
                              </p:par>
                              <p:par>
                                <p:cTn fill="hold" nodeType="with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500"/>
                                        <p:tgtEl>
                                          <p:spTgt spid="1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500"/>
                                        <p:tgtEl>
                                          <p:spTgt spid="162"/>
                                        </p:tgtEl>
                                      </p:cBhvr>
                                    </p:animEffect>
                                  </p:childTnLst>
                                </p:cTn>
                              </p:par>
                              <p:par>
                                <p:cTn fill="hold" nodeType="with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500"/>
                                        <p:tgtEl>
                                          <p:spTgt spid="1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pic>
        <p:nvPicPr>
          <p:cNvPr id="172" name="Google Shape;172;p28"/>
          <p:cNvPicPr preferRelativeResize="0"/>
          <p:nvPr/>
        </p:nvPicPr>
        <p:blipFill rotWithShape="1">
          <a:blip r:embed="rId3">
            <a:alphaModFix/>
          </a:blip>
          <a:srcRect b="0" l="0" r="0" t="0"/>
          <a:stretch/>
        </p:blipFill>
        <p:spPr>
          <a:xfrm>
            <a:off x="6766560" y="2642616"/>
            <a:ext cx="2416302" cy="4352544"/>
          </a:xfrm>
          <a:prstGeom prst="rect">
            <a:avLst/>
          </a:prstGeom>
          <a:noFill/>
          <a:ln>
            <a:noFill/>
          </a:ln>
        </p:spPr>
      </p:pic>
      <p:pic>
        <p:nvPicPr>
          <p:cNvPr id="173" name="Google Shape;173;p28"/>
          <p:cNvPicPr preferRelativeResize="0"/>
          <p:nvPr/>
        </p:nvPicPr>
        <p:blipFill rotWithShape="1">
          <a:blip r:embed="rId4">
            <a:alphaModFix/>
          </a:blip>
          <a:srcRect b="0" l="0" r="0" t="0"/>
          <a:stretch/>
        </p:blipFill>
        <p:spPr>
          <a:xfrm>
            <a:off x="6784422" y="6971385"/>
            <a:ext cx="2398440" cy="2858415"/>
          </a:xfrm>
          <a:prstGeom prst="rect">
            <a:avLst/>
          </a:prstGeom>
          <a:noFill/>
          <a:ln>
            <a:noFill/>
          </a:ln>
        </p:spPr>
      </p:pic>
      <p:pic>
        <p:nvPicPr>
          <p:cNvPr id="174" name="Google Shape;174;p28"/>
          <p:cNvPicPr preferRelativeResize="0"/>
          <p:nvPr/>
        </p:nvPicPr>
        <p:blipFill rotWithShape="1">
          <a:blip r:embed="rId5">
            <a:alphaModFix/>
          </a:blip>
          <a:srcRect b="6665" l="0" r="0" t="0"/>
          <a:stretch/>
        </p:blipFill>
        <p:spPr>
          <a:xfrm>
            <a:off x="6141720" y="1371600"/>
            <a:ext cx="3169694" cy="5616434"/>
          </a:xfrm>
          <a:prstGeom prst="rect">
            <a:avLst/>
          </a:prstGeom>
          <a:noFill/>
          <a:ln>
            <a:noFill/>
          </a:ln>
        </p:spPr>
      </p:pic>
      <p:grpSp>
        <p:nvGrpSpPr>
          <p:cNvPr id="175" name="Google Shape;175;p28"/>
          <p:cNvGrpSpPr/>
          <p:nvPr/>
        </p:nvGrpSpPr>
        <p:grpSpPr>
          <a:xfrm>
            <a:off x="2422133" y="1371600"/>
            <a:ext cx="3169694" cy="5646302"/>
            <a:chOff x="2422133" y="1371600"/>
            <a:chExt cx="3169694" cy="5646302"/>
          </a:xfrm>
        </p:grpSpPr>
        <p:pic>
          <p:nvPicPr>
            <p:cNvPr id="176" name="Google Shape;176;p28"/>
            <p:cNvPicPr preferRelativeResize="0"/>
            <p:nvPr/>
          </p:nvPicPr>
          <p:blipFill rotWithShape="1">
            <a:blip r:embed="rId6">
              <a:alphaModFix/>
            </a:blip>
            <a:srcRect b="12491" l="58601" r="2105" t="11953"/>
            <a:stretch/>
          </p:blipFill>
          <p:spPr>
            <a:xfrm>
              <a:off x="3006396" y="2633472"/>
              <a:ext cx="2514600" cy="4384430"/>
            </a:xfrm>
            <a:prstGeom prst="rect">
              <a:avLst/>
            </a:prstGeom>
            <a:noFill/>
            <a:ln>
              <a:noFill/>
            </a:ln>
          </p:spPr>
        </p:pic>
        <p:pic>
          <p:nvPicPr>
            <p:cNvPr id="177" name="Google Shape;177;p28"/>
            <p:cNvPicPr preferRelativeResize="0"/>
            <p:nvPr/>
          </p:nvPicPr>
          <p:blipFill rotWithShape="1">
            <a:blip r:embed="rId5">
              <a:alphaModFix/>
            </a:blip>
            <a:srcRect b="6665" l="0" r="0" t="0"/>
            <a:stretch/>
          </p:blipFill>
          <p:spPr>
            <a:xfrm>
              <a:off x="2422133" y="1371600"/>
              <a:ext cx="3169694" cy="5616434"/>
            </a:xfrm>
            <a:prstGeom prst="rect">
              <a:avLst/>
            </a:prstGeom>
            <a:noFill/>
            <a:ln>
              <a:noFill/>
            </a:ln>
          </p:spPr>
        </p:pic>
      </p:grpSp>
      <p:pic>
        <p:nvPicPr>
          <p:cNvPr id="178" name="Google Shape;178;p28"/>
          <p:cNvPicPr preferRelativeResize="0"/>
          <p:nvPr/>
        </p:nvPicPr>
        <p:blipFill rotWithShape="1">
          <a:blip r:embed="rId7">
            <a:alphaModFix/>
          </a:blip>
          <a:srcRect b="0" l="0" r="0" t="0"/>
          <a:stretch/>
        </p:blipFill>
        <p:spPr>
          <a:xfrm>
            <a:off x="2637771" y="3429000"/>
            <a:ext cx="3258857" cy="476668"/>
          </a:xfrm>
          <a:prstGeom prst="rect">
            <a:avLst/>
          </a:prstGeom>
          <a:noFill/>
          <a:ln>
            <a:noFill/>
          </a:ln>
          <a:effectLst>
            <a:outerShdw blurRad="152400" rotWithShape="0" algn="t" dir="5400000" dist="38100">
              <a:srgbClr val="000000">
                <a:alpha val="40000"/>
              </a:srgbClr>
            </a:outerShdw>
          </a:effectLst>
        </p:spPr>
      </p:pic>
      <p:pic>
        <p:nvPicPr>
          <p:cNvPr id="179" name="Google Shape;179;p28"/>
          <p:cNvPicPr preferRelativeResize="0"/>
          <p:nvPr/>
        </p:nvPicPr>
        <p:blipFill rotWithShape="1">
          <a:blip r:embed="rId8">
            <a:alphaModFix/>
          </a:blip>
          <a:srcRect b="0" l="0" r="0" t="0"/>
          <a:stretch/>
        </p:blipFill>
        <p:spPr>
          <a:xfrm>
            <a:off x="3545485" y="4038600"/>
            <a:ext cx="1443430" cy="1277519"/>
          </a:xfrm>
          <a:prstGeom prst="rect">
            <a:avLst/>
          </a:prstGeom>
          <a:noFill/>
          <a:ln>
            <a:noFill/>
          </a:ln>
        </p:spPr>
      </p:pic>
      <p:sp>
        <p:nvSpPr>
          <p:cNvPr id="180" name="Google Shape;180;p28"/>
          <p:cNvSpPr txBox="1"/>
          <p:nvPr/>
        </p:nvSpPr>
        <p:spPr>
          <a:xfrm>
            <a:off x="2436666" y="1447800"/>
            <a:ext cx="3657601" cy="495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262626"/>
              </a:buClr>
              <a:buSzPts val="1400"/>
              <a:buFont typeface="Arial"/>
              <a:buNone/>
            </a:pPr>
            <a:r>
              <a:rPr b="0" i="0" lang="en-US" sz="1400" u="none" cap="none" strike="noStrike">
                <a:solidFill>
                  <a:srgbClr val="262626"/>
                </a:solidFill>
                <a:latin typeface="Arial"/>
                <a:ea typeface="Arial"/>
                <a:cs typeface="Arial"/>
                <a:sym typeface="Arial"/>
              </a:rPr>
              <a:t>SHARE</a:t>
            </a:r>
            <a:br>
              <a:rPr b="0" i="0" lang="en-US" sz="1400" u="none" cap="none" strike="noStrike">
                <a:solidFill>
                  <a:srgbClr val="262626"/>
                </a:solidFill>
                <a:latin typeface="Arial"/>
                <a:ea typeface="Arial"/>
                <a:cs typeface="Arial"/>
                <a:sym typeface="Arial"/>
              </a:rPr>
            </a:br>
            <a:r>
              <a:rPr b="0" i="0" lang="en-US" sz="1400" u="none" cap="none" strike="noStrike">
                <a:solidFill>
                  <a:srgbClr val="262626"/>
                </a:solidFill>
                <a:latin typeface="Arial"/>
                <a:ea typeface="Arial"/>
                <a:cs typeface="Arial"/>
                <a:sym typeface="Arial"/>
              </a:rPr>
              <a:t>BAITING</a:t>
            </a:r>
            <a:endParaRPr/>
          </a:p>
        </p:txBody>
      </p:sp>
      <p:sp>
        <p:nvSpPr>
          <p:cNvPr id="181" name="Google Shape;181;p28"/>
          <p:cNvSpPr txBox="1"/>
          <p:nvPr/>
        </p:nvSpPr>
        <p:spPr>
          <a:xfrm>
            <a:off x="6114929" y="1447800"/>
            <a:ext cx="3657600" cy="495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262626"/>
              </a:buClr>
              <a:buSzPts val="1400"/>
              <a:buFont typeface="Arial"/>
              <a:buNone/>
            </a:pPr>
            <a:r>
              <a:rPr b="0" i="0" lang="en-US" sz="1400" u="none" cap="none" strike="noStrike">
                <a:solidFill>
                  <a:srgbClr val="262626"/>
                </a:solidFill>
                <a:latin typeface="Arial"/>
                <a:ea typeface="Arial"/>
                <a:cs typeface="Arial"/>
                <a:sym typeface="Arial"/>
              </a:rPr>
              <a:t>SUICIDE</a:t>
            </a:r>
            <a:br>
              <a:rPr b="0" i="0" lang="en-US" sz="1400" u="none" cap="none" strike="noStrike">
                <a:solidFill>
                  <a:srgbClr val="262626"/>
                </a:solidFill>
                <a:latin typeface="Arial"/>
                <a:ea typeface="Arial"/>
                <a:cs typeface="Arial"/>
                <a:sym typeface="Arial"/>
              </a:rPr>
            </a:br>
            <a:r>
              <a:rPr b="0" i="0" lang="en-US" sz="1400" u="none" cap="none" strike="noStrike">
                <a:solidFill>
                  <a:srgbClr val="262626"/>
                </a:solidFill>
                <a:latin typeface="Arial"/>
                <a:ea typeface="Arial"/>
                <a:cs typeface="Arial"/>
                <a:sym typeface="Arial"/>
              </a:rPr>
              <a:t>PREVENTION</a:t>
            </a:r>
            <a:endParaRPr/>
          </a:p>
        </p:txBody>
      </p:sp>
      <p:sp>
        <p:nvSpPr>
          <p:cNvPr id="182" name="Google Shape;182;p28"/>
          <p:cNvSpPr txBox="1"/>
          <p:nvPr/>
        </p:nvSpPr>
        <p:spPr>
          <a:xfrm>
            <a:off x="1524000" y="457200"/>
            <a:ext cx="9144000" cy="30776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EE4C2C"/>
              </a:buClr>
              <a:buSzPts val="1500"/>
              <a:buFont typeface="Arial"/>
              <a:buNone/>
            </a:pPr>
            <a:r>
              <a:rPr b="0" i="0" lang="en-US" sz="1500" u="none" cap="none" strike="noStrike">
                <a:solidFill>
                  <a:srgbClr val="EE4C2C"/>
                </a:solidFill>
                <a:latin typeface="Arial"/>
                <a:ea typeface="Arial"/>
                <a:cs typeface="Arial"/>
                <a:sym typeface="Arial"/>
              </a:rPr>
              <a:t>HELPING PROTECT COMMUNITY</a:t>
            </a:r>
            <a:endParaRPr/>
          </a:p>
        </p:txBody>
      </p:sp>
      <p:pic>
        <p:nvPicPr>
          <p:cNvPr id="183" name="Google Shape;183;p28"/>
          <p:cNvPicPr preferRelativeResize="0"/>
          <p:nvPr/>
        </p:nvPicPr>
        <p:blipFill rotWithShape="1">
          <a:blip r:embed="rId9">
            <a:alphaModFix/>
          </a:blip>
          <a:srcRect b="0" l="0" r="0" t="0"/>
          <a:stretch/>
        </p:blipFill>
        <p:spPr>
          <a:xfrm>
            <a:off x="6480891" y="3302618"/>
            <a:ext cx="2917172" cy="3032540"/>
          </a:xfrm>
          <a:prstGeom prst="rect">
            <a:avLst/>
          </a:prstGeom>
          <a:noFill/>
          <a:ln>
            <a:noFill/>
          </a:ln>
          <a:effectLst>
            <a:outerShdw blurRad="152400" rotWithShape="0" algn="t" dir="5400000" dist="38100">
              <a:srgbClr val="000000">
                <a:alpha val="40000"/>
              </a:srgbClr>
            </a:outerShdw>
          </a:effectLst>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500"/>
                                        <p:tgtEl>
                                          <p:spTgt spid="18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1000"/>
                                        <p:tgtEl>
                                          <p:spTgt spid="178"/>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500"/>
                                        <p:tgtEl>
                                          <p:spTgt spid="1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500"/>
                                        <p:tgtEl>
                                          <p:spTgt spid="181"/>
                                        </p:tgtEl>
                                      </p:cBhvr>
                                    </p:animEffect>
                                  </p:childTnLst>
                                </p:cTn>
                              </p:par>
                              <p:par>
                                <p:cTn fill="hold" nodeType="with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500"/>
                                        <p:tgtEl>
                                          <p:spTgt spid="174"/>
                                        </p:tgtEl>
                                      </p:cBhvr>
                                    </p:animEffect>
                                  </p:childTnLst>
                                </p:cTn>
                              </p:par>
                              <p:par>
                                <p:cTn fill="hold" nodeType="withEffect" presetClass="entr" presetID="10" presetSubtype="0">
                                  <p:stCondLst>
                                    <p:cond delay="500"/>
                                  </p:stCondLst>
                                  <p:childTnLst>
                                    <p:set>
                                      <p:cBhvr>
                                        <p:cTn dur="1" fill="hold">
                                          <p:stCondLst>
                                            <p:cond delay="0"/>
                                          </p:stCondLst>
                                        </p:cTn>
                                        <p:tgtEl>
                                          <p:spTgt spid="172"/>
                                        </p:tgtEl>
                                        <p:attrNameLst>
                                          <p:attrName>style.visibility</p:attrName>
                                        </p:attrNameLst>
                                      </p:cBhvr>
                                      <p:to>
                                        <p:strVal val="visible"/>
                                      </p:to>
                                    </p:set>
                                    <p:animEffect filter="fade" transition="in">
                                      <p:cBhvr>
                                        <p:cTn dur="500"/>
                                        <p:tgtEl>
                                          <p:spTgt spid="172"/>
                                        </p:tgtEl>
                                      </p:cBhvr>
                                    </p:animEffect>
                                  </p:childTnLst>
                                </p:cTn>
                              </p:par>
                            </p:childTnLst>
                          </p:cTn>
                        </p:par>
                        <p:par>
                          <p:cTn fill="hold">
                            <p:stCondLst>
                              <p:cond delay="500"/>
                            </p:stCondLst>
                            <p:childTnLst>
                              <p:par>
                                <p:cTn fill="hold" nodeType="afterEffect" presetClass="entr" presetID="10" presetSubtype="0">
                                  <p:stCondLst>
                                    <p:cond delay="1000"/>
                                  </p:stCondLst>
                                  <p:childTnLst>
                                    <p:set>
                                      <p:cBhvr>
                                        <p:cTn dur="1" fill="hold">
                                          <p:stCondLst>
                                            <p:cond delay="0"/>
                                          </p:stCondLst>
                                        </p:cTn>
                                        <p:tgtEl>
                                          <p:spTgt spid="183"/>
                                        </p:tgtEl>
                                        <p:attrNameLst>
                                          <p:attrName>style.visibility</p:attrName>
                                        </p:attrNameLst>
                                      </p:cBhvr>
                                      <p:to>
                                        <p:strVal val="visible"/>
                                      </p:to>
                                    </p:set>
                                    <p:animEffect filter="fade" transition="in">
                                      <p:cBhvr>
                                        <p:cTn dur="1000"/>
                                        <p:tgtEl>
                                          <p:spTgt spid="1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83"/>
                                        </p:tgtEl>
                                      </p:cBhvr>
                                    </p:animEffect>
                                    <p:set>
                                      <p:cBhvr>
                                        <p:cTn dur="1" fill="hold">
                                          <p:stCondLst>
                                            <p:cond delay="500"/>
                                          </p:stCondLst>
                                        </p:cTn>
                                        <p:tgtEl>
                                          <p:spTgt spid="18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29"/>
          <p:cNvSpPr txBox="1"/>
          <p:nvPr/>
        </p:nvSpPr>
        <p:spPr>
          <a:xfrm>
            <a:off x="1524000" y="457200"/>
            <a:ext cx="9144000" cy="30776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EE4C2C"/>
              </a:buClr>
              <a:buSzPts val="1500"/>
              <a:buFont typeface="Arial"/>
              <a:buNone/>
            </a:pPr>
            <a:r>
              <a:rPr b="0" i="0" lang="en-US" sz="1500" u="none" cap="none" strike="noStrike">
                <a:solidFill>
                  <a:srgbClr val="EE4C2C"/>
                </a:solidFill>
                <a:latin typeface="Arial"/>
                <a:ea typeface="Arial"/>
                <a:cs typeface="Arial"/>
                <a:sym typeface="Arial"/>
              </a:rPr>
              <a:t>NEWS FEED &amp; ADS CUSTOMIZATION</a:t>
            </a:r>
            <a:endParaRPr/>
          </a:p>
        </p:txBody>
      </p:sp>
      <p:pic>
        <p:nvPicPr>
          <p:cNvPr id="190" name="Google Shape;190;p29"/>
          <p:cNvPicPr preferRelativeResize="0"/>
          <p:nvPr/>
        </p:nvPicPr>
        <p:blipFill rotWithShape="1">
          <a:blip r:embed="rId3">
            <a:alphaModFix/>
          </a:blip>
          <a:srcRect b="0" l="0" r="0" t="0"/>
          <a:stretch/>
        </p:blipFill>
        <p:spPr>
          <a:xfrm>
            <a:off x="4744618" y="1447800"/>
            <a:ext cx="2702763" cy="4953000"/>
          </a:xfrm>
          <a:prstGeom prst="rect">
            <a:avLst/>
          </a:prstGeom>
          <a:noFill/>
          <a:ln>
            <a:noFill/>
          </a:ln>
        </p:spPr>
      </p:pic>
      <p:pic>
        <p:nvPicPr>
          <p:cNvPr id="191" name="Google Shape;191;p29"/>
          <p:cNvPicPr preferRelativeResize="0"/>
          <p:nvPr/>
        </p:nvPicPr>
        <p:blipFill rotWithShape="1">
          <a:blip r:embed="rId4">
            <a:alphaModFix/>
          </a:blip>
          <a:srcRect b="0" l="0" r="0" t="0"/>
          <a:stretch/>
        </p:blipFill>
        <p:spPr>
          <a:xfrm>
            <a:off x="609600" y="1456678"/>
            <a:ext cx="1384301" cy="908050"/>
          </a:xfrm>
          <a:prstGeom prst="rect">
            <a:avLst/>
          </a:prstGeom>
          <a:noFill/>
          <a:ln>
            <a:noFill/>
          </a:ln>
          <a:effectLst>
            <a:outerShdw blurRad="127000" rotWithShape="0" algn="t" dir="5400000" dist="38100">
              <a:schemeClr val="accent3">
                <a:alpha val="27843"/>
              </a:schemeClr>
            </a:outerShdw>
          </a:effectLst>
        </p:spPr>
      </p:pic>
      <p:pic>
        <p:nvPicPr>
          <p:cNvPr id="192" name="Google Shape;192;p29"/>
          <p:cNvPicPr preferRelativeResize="0"/>
          <p:nvPr/>
        </p:nvPicPr>
        <p:blipFill rotWithShape="1">
          <a:blip r:embed="rId5">
            <a:alphaModFix/>
          </a:blip>
          <a:srcRect b="0" l="0" r="0" t="0"/>
          <a:stretch/>
        </p:blipFill>
        <p:spPr>
          <a:xfrm>
            <a:off x="609600" y="2605185"/>
            <a:ext cx="1384301" cy="965201"/>
          </a:xfrm>
          <a:prstGeom prst="rect">
            <a:avLst/>
          </a:prstGeom>
          <a:noFill/>
          <a:ln>
            <a:noFill/>
          </a:ln>
          <a:effectLst>
            <a:outerShdw blurRad="127000" rotWithShape="0" algn="t" dir="5400000" dist="38100">
              <a:schemeClr val="accent3">
                <a:alpha val="27843"/>
              </a:schemeClr>
            </a:outerShdw>
          </a:effectLst>
        </p:spPr>
      </p:pic>
      <p:pic>
        <p:nvPicPr>
          <p:cNvPr id="193" name="Google Shape;193;p29"/>
          <p:cNvPicPr preferRelativeResize="0"/>
          <p:nvPr/>
        </p:nvPicPr>
        <p:blipFill rotWithShape="1">
          <a:blip r:embed="rId6">
            <a:alphaModFix/>
          </a:blip>
          <a:srcRect b="0" l="0" r="0" t="0"/>
          <a:stretch/>
        </p:blipFill>
        <p:spPr>
          <a:xfrm>
            <a:off x="609600" y="3810843"/>
            <a:ext cx="1384301" cy="812800"/>
          </a:xfrm>
          <a:prstGeom prst="rect">
            <a:avLst/>
          </a:prstGeom>
          <a:noFill/>
          <a:ln>
            <a:noFill/>
          </a:ln>
          <a:effectLst>
            <a:outerShdw blurRad="127000" rotWithShape="0" algn="t" dir="5400000" dist="38100">
              <a:schemeClr val="accent3">
                <a:alpha val="27843"/>
              </a:schemeClr>
            </a:outerShdw>
          </a:effectLst>
        </p:spPr>
      </p:pic>
      <p:pic>
        <p:nvPicPr>
          <p:cNvPr id="194" name="Google Shape;194;p29"/>
          <p:cNvPicPr preferRelativeResize="0"/>
          <p:nvPr/>
        </p:nvPicPr>
        <p:blipFill rotWithShape="1">
          <a:blip r:embed="rId7">
            <a:alphaModFix/>
          </a:blip>
          <a:srcRect b="0" l="0" r="0" t="0"/>
          <a:stretch/>
        </p:blipFill>
        <p:spPr>
          <a:xfrm>
            <a:off x="609600" y="4864100"/>
            <a:ext cx="1384301" cy="1536700"/>
          </a:xfrm>
          <a:prstGeom prst="rect">
            <a:avLst/>
          </a:prstGeom>
          <a:noFill/>
          <a:ln>
            <a:noFill/>
          </a:ln>
          <a:effectLst>
            <a:outerShdw blurRad="127000" rotWithShape="0" algn="t" dir="5400000" dist="38100">
              <a:schemeClr val="accent3">
                <a:alpha val="27843"/>
              </a:schemeClr>
            </a:outerShdw>
          </a:effectLst>
        </p:spPr>
      </p:pic>
      <p:pic>
        <p:nvPicPr>
          <p:cNvPr id="195" name="Google Shape;195;p29"/>
          <p:cNvPicPr preferRelativeResize="0"/>
          <p:nvPr/>
        </p:nvPicPr>
        <p:blipFill rotWithShape="1">
          <a:blip r:embed="rId8">
            <a:alphaModFix/>
          </a:blip>
          <a:srcRect b="0" l="0" r="0" t="0"/>
          <a:stretch/>
        </p:blipFill>
        <p:spPr>
          <a:xfrm>
            <a:off x="2446246" y="1973156"/>
            <a:ext cx="1384300" cy="1682750"/>
          </a:xfrm>
          <a:prstGeom prst="rect">
            <a:avLst/>
          </a:prstGeom>
          <a:noFill/>
          <a:ln>
            <a:noFill/>
          </a:ln>
          <a:effectLst>
            <a:outerShdw blurRad="127000" rotWithShape="0" algn="t" dir="5400000" dist="38100">
              <a:schemeClr val="accent3">
                <a:alpha val="27843"/>
              </a:schemeClr>
            </a:outerShdw>
          </a:effectLst>
        </p:spPr>
      </p:pic>
      <p:pic>
        <p:nvPicPr>
          <p:cNvPr id="196" name="Google Shape;196;p29"/>
          <p:cNvPicPr preferRelativeResize="0"/>
          <p:nvPr/>
        </p:nvPicPr>
        <p:blipFill rotWithShape="1">
          <a:blip r:embed="rId9">
            <a:alphaModFix/>
          </a:blip>
          <a:srcRect b="0" l="0" r="0" t="0"/>
          <a:stretch/>
        </p:blipFill>
        <p:spPr>
          <a:xfrm>
            <a:off x="2446246" y="3860581"/>
            <a:ext cx="1384300" cy="1200150"/>
          </a:xfrm>
          <a:prstGeom prst="rect">
            <a:avLst/>
          </a:prstGeom>
          <a:noFill/>
          <a:ln>
            <a:noFill/>
          </a:ln>
          <a:effectLst>
            <a:outerShdw blurRad="127000" rotWithShape="0" algn="t" dir="5400000" dist="38100">
              <a:schemeClr val="accent3">
                <a:alpha val="27843"/>
              </a:schemeClr>
            </a:outerShdw>
          </a:effectLst>
        </p:spPr>
      </p:pic>
      <p:pic>
        <p:nvPicPr>
          <p:cNvPr id="197" name="Google Shape;197;p29"/>
          <p:cNvPicPr preferRelativeResize="0"/>
          <p:nvPr/>
        </p:nvPicPr>
        <p:blipFill rotWithShape="1">
          <a:blip r:embed="rId10">
            <a:alphaModFix/>
          </a:blip>
          <a:srcRect b="0" l="0" r="0" t="0"/>
          <a:stretch/>
        </p:blipFill>
        <p:spPr>
          <a:xfrm>
            <a:off x="2446246" y="5265406"/>
            <a:ext cx="1384300" cy="654050"/>
          </a:xfrm>
          <a:prstGeom prst="rect">
            <a:avLst/>
          </a:prstGeom>
          <a:noFill/>
          <a:ln>
            <a:noFill/>
          </a:ln>
          <a:effectLst>
            <a:outerShdw blurRad="127000" rotWithShape="0" algn="t" dir="5400000" dist="38100">
              <a:schemeClr val="accent3">
                <a:alpha val="27843"/>
              </a:schemeClr>
            </a:outerShdw>
          </a:effectLst>
        </p:spPr>
      </p:pic>
      <p:pic>
        <p:nvPicPr>
          <p:cNvPr id="198" name="Google Shape;198;p29"/>
          <p:cNvPicPr preferRelativeResize="0"/>
          <p:nvPr/>
        </p:nvPicPr>
        <p:blipFill rotWithShape="1">
          <a:blip r:embed="rId11">
            <a:alphaModFix/>
          </a:blip>
          <a:srcRect b="0" l="0" r="0" t="0"/>
          <a:stretch/>
        </p:blipFill>
        <p:spPr>
          <a:xfrm>
            <a:off x="8382000" y="1945991"/>
            <a:ext cx="1381773" cy="659194"/>
          </a:xfrm>
          <a:prstGeom prst="rect">
            <a:avLst/>
          </a:prstGeom>
          <a:noFill/>
          <a:ln>
            <a:noFill/>
          </a:ln>
          <a:effectLst>
            <a:outerShdw blurRad="127000" rotWithShape="0" algn="t" dir="5400000" dist="38100">
              <a:schemeClr val="accent3">
                <a:alpha val="27843"/>
              </a:schemeClr>
            </a:outerShdw>
          </a:effectLst>
        </p:spPr>
      </p:pic>
      <p:pic>
        <p:nvPicPr>
          <p:cNvPr id="199" name="Google Shape;199;p29"/>
          <p:cNvPicPr preferRelativeResize="0"/>
          <p:nvPr/>
        </p:nvPicPr>
        <p:blipFill rotWithShape="1">
          <a:blip r:embed="rId12">
            <a:alphaModFix/>
          </a:blip>
          <a:srcRect b="0" l="0" r="0" t="0"/>
          <a:stretch/>
        </p:blipFill>
        <p:spPr>
          <a:xfrm>
            <a:off x="8382000" y="3339254"/>
            <a:ext cx="1381773" cy="1197959"/>
          </a:xfrm>
          <a:prstGeom prst="rect">
            <a:avLst/>
          </a:prstGeom>
          <a:noFill/>
          <a:ln>
            <a:noFill/>
          </a:ln>
          <a:effectLst>
            <a:outerShdw blurRad="127000" rotWithShape="0" algn="t" dir="5400000" dist="38100">
              <a:schemeClr val="accent3">
                <a:alpha val="27843"/>
              </a:schemeClr>
            </a:outerShdw>
          </a:effectLst>
        </p:spPr>
      </p:pic>
      <p:pic>
        <p:nvPicPr>
          <p:cNvPr id="200" name="Google Shape;200;p29"/>
          <p:cNvPicPr preferRelativeResize="0"/>
          <p:nvPr/>
        </p:nvPicPr>
        <p:blipFill rotWithShape="1">
          <a:blip r:embed="rId13">
            <a:alphaModFix/>
          </a:blip>
          <a:srcRect b="0" l="0" r="0" t="0"/>
          <a:stretch/>
        </p:blipFill>
        <p:spPr>
          <a:xfrm>
            <a:off x="8382000" y="4707756"/>
            <a:ext cx="1390224" cy="1198909"/>
          </a:xfrm>
          <a:prstGeom prst="rect">
            <a:avLst/>
          </a:prstGeom>
          <a:noFill/>
          <a:ln>
            <a:noFill/>
          </a:ln>
          <a:effectLst>
            <a:outerShdw blurRad="127000" rotWithShape="0" algn="t" dir="5400000" dist="38100">
              <a:schemeClr val="accent3">
                <a:alpha val="27843"/>
              </a:schemeClr>
            </a:outerShdw>
          </a:effectLst>
        </p:spPr>
      </p:pic>
      <p:pic>
        <p:nvPicPr>
          <p:cNvPr id="201" name="Google Shape;201;p29"/>
          <p:cNvPicPr preferRelativeResize="0"/>
          <p:nvPr/>
        </p:nvPicPr>
        <p:blipFill rotWithShape="1">
          <a:blip r:embed="rId14">
            <a:alphaModFix/>
          </a:blip>
          <a:srcRect b="0" l="0" r="0" t="0"/>
          <a:stretch/>
        </p:blipFill>
        <p:spPr>
          <a:xfrm>
            <a:off x="8382000" y="2775729"/>
            <a:ext cx="1381772" cy="392981"/>
          </a:xfrm>
          <a:prstGeom prst="rect">
            <a:avLst/>
          </a:prstGeom>
          <a:noFill/>
          <a:ln>
            <a:noFill/>
          </a:ln>
          <a:effectLst>
            <a:outerShdw blurRad="127000" rotWithShape="0" algn="t" dir="5400000" dist="38100">
              <a:schemeClr val="accent3">
                <a:alpha val="27843"/>
              </a:schemeClr>
            </a:outerShdw>
          </a:effectLst>
        </p:spPr>
      </p:pic>
      <p:pic>
        <p:nvPicPr>
          <p:cNvPr id="202" name="Google Shape;202;p29"/>
          <p:cNvPicPr preferRelativeResize="0"/>
          <p:nvPr/>
        </p:nvPicPr>
        <p:blipFill rotWithShape="1">
          <a:blip r:embed="rId15">
            <a:alphaModFix/>
          </a:blip>
          <a:srcRect b="0" l="0" r="0" t="0"/>
          <a:stretch/>
        </p:blipFill>
        <p:spPr>
          <a:xfrm>
            <a:off x="10205154" y="1453444"/>
            <a:ext cx="1384300" cy="1536700"/>
          </a:xfrm>
          <a:prstGeom prst="rect">
            <a:avLst/>
          </a:prstGeom>
          <a:noFill/>
          <a:ln>
            <a:noFill/>
          </a:ln>
          <a:effectLst>
            <a:outerShdw blurRad="127000" rotWithShape="0" algn="t" dir="5400000" dist="38100">
              <a:schemeClr val="accent3">
                <a:alpha val="27843"/>
              </a:schemeClr>
            </a:outerShdw>
          </a:effectLst>
        </p:spPr>
      </p:pic>
      <p:pic>
        <p:nvPicPr>
          <p:cNvPr id="203" name="Google Shape;203;p29"/>
          <p:cNvPicPr preferRelativeResize="0"/>
          <p:nvPr/>
        </p:nvPicPr>
        <p:blipFill rotWithShape="1">
          <a:blip r:embed="rId16">
            <a:alphaModFix/>
          </a:blip>
          <a:srcRect b="0" l="0" r="0" t="0"/>
          <a:stretch/>
        </p:blipFill>
        <p:spPr>
          <a:xfrm>
            <a:off x="10205154" y="3409898"/>
            <a:ext cx="1384300" cy="812800"/>
          </a:xfrm>
          <a:prstGeom prst="rect">
            <a:avLst/>
          </a:prstGeom>
          <a:noFill/>
          <a:ln>
            <a:noFill/>
          </a:ln>
          <a:effectLst>
            <a:outerShdw blurRad="127000" rotWithShape="0" algn="t" dir="5400000" dist="38100">
              <a:schemeClr val="accent3">
                <a:alpha val="27843"/>
              </a:schemeClr>
            </a:outerShdw>
          </a:effectLst>
        </p:spPr>
      </p:pic>
      <p:pic>
        <p:nvPicPr>
          <p:cNvPr id="204" name="Google Shape;204;p29"/>
          <p:cNvPicPr preferRelativeResize="0"/>
          <p:nvPr/>
        </p:nvPicPr>
        <p:blipFill rotWithShape="1">
          <a:blip r:embed="rId17">
            <a:alphaModFix/>
          </a:blip>
          <a:srcRect b="0" l="0" r="0" t="0"/>
          <a:stretch/>
        </p:blipFill>
        <p:spPr>
          <a:xfrm>
            <a:off x="10205154" y="4642452"/>
            <a:ext cx="1384300" cy="400050"/>
          </a:xfrm>
          <a:prstGeom prst="rect">
            <a:avLst/>
          </a:prstGeom>
          <a:noFill/>
          <a:ln>
            <a:noFill/>
          </a:ln>
          <a:effectLst>
            <a:outerShdw blurRad="127000" rotWithShape="0" algn="t" dir="5400000" dist="38100">
              <a:schemeClr val="accent3">
                <a:alpha val="27843"/>
              </a:schemeClr>
            </a:outerShdw>
          </a:effectLst>
        </p:spPr>
      </p:pic>
      <p:pic>
        <p:nvPicPr>
          <p:cNvPr id="205" name="Google Shape;205;p29"/>
          <p:cNvPicPr preferRelativeResize="0"/>
          <p:nvPr/>
        </p:nvPicPr>
        <p:blipFill rotWithShape="1">
          <a:blip r:embed="rId18">
            <a:alphaModFix/>
          </a:blip>
          <a:srcRect b="0" l="0" r="0" t="0"/>
          <a:stretch/>
        </p:blipFill>
        <p:spPr>
          <a:xfrm>
            <a:off x="10205154" y="5462256"/>
            <a:ext cx="1384300" cy="914400"/>
          </a:xfrm>
          <a:prstGeom prst="rect">
            <a:avLst/>
          </a:prstGeom>
          <a:noFill/>
          <a:ln>
            <a:noFill/>
          </a:ln>
          <a:effectLst>
            <a:outerShdw blurRad="127000" rotWithShape="0" algn="t" dir="5400000" dist="38100">
              <a:schemeClr val="accent3">
                <a:alpha val="27843"/>
              </a:schemeClr>
            </a:outerShdw>
          </a:effectLst>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2000"/>
                                        <p:tgtEl>
                                          <p:spTgt spid="191"/>
                                        </p:tgtEl>
                                      </p:cBhvr>
                                    </p:animEffect>
                                  </p:childTnLst>
                                </p:cTn>
                              </p:par>
                              <p:par>
                                <p:cTn fill="hold" nodeType="with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2000"/>
                                        <p:tgtEl>
                                          <p:spTgt spid="192"/>
                                        </p:tgtEl>
                                      </p:cBhvr>
                                    </p:animEffect>
                                  </p:childTnLst>
                                </p:cTn>
                              </p:par>
                              <p:par>
                                <p:cTn fill="hold" nodeType="with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2000"/>
                                        <p:tgtEl>
                                          <p:spTgt spid="193"/>
                                        </p:tgtEl>
                                      </p:cBhvr>
                                    </p:animEffect>
                                  </p:childTnLst>
                                </p:cTn>
                              </p:par>
                              <p:par>
                                <p:cTn fill="hold" nodeType="with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2000"/>
                                        <p:tgtEl>
                                          <p:spTgt spid="194"/>
                                        </p:tgtEl>
                                      </p:cBhvr>
                                    </p:animEffect>
                                  </p:childTnLst>
                                </p:cTn>
                              </p:par>
                              <p:par>
                                <p:cTn fill="hold" nodeType="with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2000"/>
                                        <p:tgtEl>
                                          <p:spTgt spid="195"/>
                                        </p:tgtEl>
                                      </p:cBhvr>
                                    </p:animEffect>
                                  </p:childTnLst>
                                </p:cTn>
                              </p:par>
                              <p:par>
                                <p:cTn fill="hold" nodeType="with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2000"/>
                                        <p:tgtEl>
                                          <p:spTgt spid="196"/>
                                        </p:tgtEl>
                                      </p:cBhvr>
                                    </p:animEffect>
                                  </p:childTnLst>
                                </p:cTn>
                              </p:par>
                              <p:par>
                                <p:cTn fill="hold" nodeType="with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2000"/>
                                        <p:tgtEl>
                                          <p:spTgt spid="197"/>
                                        </p:tgtEl>
                                      </p:cBhvr>
                                    </p:animEffect>
                                  </p:childTnLst>
                                </p:cTn>
                              </p:par>
                              <p:par>
                                <p:cTn fill="hold" nodeType="with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2000"/>
                                        <p:tgtEl>
                                          <p:spTgt spid="198"/>
                                        </p:tgtEl>
                                      </p:cBhvr>
                                    </p:animEffect>
                                  </p:childTnLst>
                                </p:cTn>
                              </p:par>
                              <p:par>
                                <p:cTn fill="hold" nodeType="with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2000"/>
                                        <p:tgtEl>
                                          <p:spTgt spid="201"/>
                                        </p:tgtEl>
                                      </p:cBhvr>
                                    </p:animEffect>
                                  </p:childTnLst>
                                </p:cTn>
                              </p:par>
                              <p:par>
                                <p:cTn fill="hold" nodeType="with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2000"/>
                                        <p:tgtEl>
                                          <p:spTgt spid="199"/>
                                        </p:tgtEl>
                                      </p:cBhvr>
                                    </p:animEffect>
                                  </p:childTnLst>
                                </p:cTn>
                              </p:par>
                              <p:par>
                                <p:cTn fill="hold" nodeType="with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2000"/>
                                        <p:tgtEl>
                                          <p:spTgt spid="200"/>
                                        </p:tgtEl>
                                      </p:cBhvr>
                                    </p:animEffect>
                                  </p:childTnLst>
                                </p:cTn>
                              </p:par>
                              <p:par>
                                <p:cTn fill="hold" nodeType="with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2000"/>
                                        <p:tgtEl>
                                          <p:spTgt spid="205"/>
                                        </p:tgtEl>
                                      </p:cBhvr>
                                    </p:animEffect>
                                  </p:childTnLst>
                                </p:cTn>
                              </p:par>
                              <p:par>
                                <p:cTn fill="hold" nodeType="with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2000"/>
                                        <p:tgtEl>
                                          <p:spTgt spid="204"/>
                                        </p:tgtEl>
                                      </p:cBhvr>
                                    </p:animEffect>
                                  </p:childTnLst>
                                </p:cTn>
                              </p:par>
                              <p:par>
                                <p:cTn fill="hold" nodeType="with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2000"/>
                                        <p:tgtEl>
                                          <p:spTgt spid="203"/>
                                        </p:tgtEl>
                                      </p:cBhvr>
                                    </p:animEffect>
                                  </p:childTnLst>
                                </p:cTn>
                              </p:par>
                              <p:par>
                                <p:cTn fill="hold" nodeType="with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2000"/>
                                        <p:tgtEl>
                                          <p:spTgt spid="2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0"/>
                                  </p:stCondLst>
                                  <p:childTnLst>
                                    <p:anim calcmode="lin" valueType="num">
                                      <p:cBhvr additive="base">
                                        <p:cTn dur="1000"/>
                                        <p:tgtEl>
                                          <p:spTgt spid="191"/>
                                        </p:tgtEl>
                                        <p:attrNameLst>
                                          <p:attrName>ppt_w</p:attrName>
                                        </p:attrNameLst>
                                      </p:cBhvr>
                                      <p:tavLst>
                                        <p:tav fmla="" tm="0">
                                          <p:val>
                                            <p:strVal val="#ppt_w"/>
                                          </p:val>
                                        </p:tav>
                                        <p:tav fmla="" tm="100000">
                                          <p:val>
                                            <p:strVal val="0"/>
                                          </p:val>
                                        </p:tav>
                                      </p:tavLst>
                                    </p:anim>
                                    <p:anim calcmode="lin" valueType="num">
                                      <p:cBhvr additive="base">
                                        <p:cTn dur="1000"/>
                                        <p:tgtEl>
                                          <p:spTgt spid="191"/>
                                        </p:tgtEl>
                                        <p:attrNameLst>
                                          <p:attrName>ppt_h</p:attrName>
                                        </p:attrNameLst>
                                      </p:cBhvr>
                                      <p:tavLst>
                                        <p:tav fmla="" tm="0">
                                          <p:val>
                                            <p:strVal val="#ppt_h"/>
                                          </p:val>
                                        </p:tav>
                                        <p:tav fmla="" tm="100000">
                                          <p:val>
                                            <p:strVal val="0"/>
                                          </p:val>
                                        </p:tav>
                                      </p:tavLst>
                                    </p:anim>
                                    <p:set>
                                      <p:cBhvr>
                                        <p:cTn dur="1" fill="hold">
                                          <p:stCondLst>
                                            <p:cond delay="1000"/>
                                          </p:stCondLst>
                                        </p:cTn>
                                        <p:tgtEl>
                                          <p:spTgt spid="191"/>
                                        </p:tgtEl>
                                        <p:attrNameLst>
                                          <p:attrName>style.visibility</p:attrName>
                                        </p:attrNameLst>
                                      </p:cBhvr>
                                      <p:to>
                                        <p:strVal val="hidden"/>
                                      </p:to>
                                    </p:set>
                                  </p:childTnLst>
                                </p:cTn>
                              </p:par>
                              <p:par>
                                <p:cTn fill="hold" nodeType="withEffect" presetClass="exit" presetID="23" presetSubtype="32">
                                  <p:stCondLst>
                                    <p:cond delay="0"/>
                                  </p:stCondLst>
                                  <p:childTnLst>
                                    <p:anim calcmode="lin" valueType="num">
                                      <p:cBhvr additive="base">
                                        <p:cTn dur="1000"/>
                                        <p:tgtEl>
                                          <p:spTgt spid="193"/>
                                        </p:tgtEl>
                                        <p:attrNameLst>
                                          <p:attrName>ppt_w</p:attrName>
                                        </p:attrNameLst>
                                      </p:cBhvr>
                                      <p:tavLst>
                                        <p:tav fmla="" tm="0">
                                          <p:val>
                                            <p:strVal val="#ppt_w"/>
                                          </p:val>
                                        </p:tav>
                                        <p:tav fmla="" tm="100000">
                                          <p:val>
                                            <p:strVal val="0"/>
                                          </p:val>
                                        </p:tav>
                                      </p:tavLst>
                                    </p:anim>
                                    <p:anim calcmode="lin" valueType="num">
                                      <p:cBhvr additive="base">
                                        <p:cTn dur="1000"/>
                                        <p:tgtEl>
                                          <p:spTgt spid="193"/>
                                        </p:tgtEl>
                                        <p:attrNameLst>
                                          <p:attrName>ppt_h</p:attrName>
                                        </p:attrNameLst>
                                      </p:cBhvr>
                                      <p:tavLst>
                                        <p:tav fmla="" tm="0">
                                          <p:val>
                                            <p:strVal val="#ppt_h"/>
                                          </p:val>
                                        </p:tav>
                                        <p:tav fmla="" tm="100000">
                                          <p:val>
                                            <p:strVal val="0"/>
                                          </p:val>
                                        </p:tav>
                                      </p:tavLst>
                                    </p:anim>
                                    <p:set>
                                      <p:cBhvr>
                                        <p:cTn dur="1" fill="hold">
                                          <p:stCondLst>
                                            <p:cond delay="1000"/>
                                          </p:stCondLst>
                                        </p:cTn>
                                        <p:tgtEl>
                                          <p:spTgt spid="193"/>
                                        </p:tgtEl>
                                        <p:attrNameLst>
                                          <p:attrName>style.visibility</p:attrName>
                                        </p:attrNameLst>
                                      </p:cBhvr>
                                      <p:to>
                                        <p:strVal val="hidden"/>
                                      </p:to>
                                    </p:set>
                                  </p:childTnLst>
                                </p:cTn>
                              </p:par>
                              <p:par>
                                <p:cTn fill="hold" nodeType="withEffect" presetClass="exit" presetID="23" presetSubtype="32">
                                  <p:stCondLst>
                                    <p:cond delay="0"/>
                                  </p:stCondLst>
                                  <p:childTnLst>
                                    <p:anim calcmode="lin" valueType="num">
                                      <p:cBhvr additive="base">
                                        <p:cTn dur="1000"/>
                                        <p:tgtEl>
                                          <p:spTgt spid="194"/>
                                        </p:tgtEl>
                                        <p:attrNameLst>
                                          <p:attrName>ppt_w</p:attrName>
                                        </p:attrNameLst>
                                      </p:cBhvr>
                                      <p:tavLst>
                                        <p:tav fmla="" tm="0">
                                          <p:val>
                                            <p:strVal val="#ppt_w"/>
                                          </p:val>
                                        </p:tav>
                                        <p:tav fmla="" tm="100000">
                                          <p:val>
                                            <p:strVal val="0"/>
                                          </p:val>
                                        </p:tav>
                                      </p:tavLst>
                                    </p:anim>
                                    <p:anim calcmode="lin" valueType="num">
                                      <p:cBhvr additive="base">
                                        <p:cTn dur="1000"/>
                                        <p:tgtEl>
                                          <p:spTgt spid="194"/>
                                        </p:tgtEl>
                                        <p:attrNameLst>
                                          <p:attrName>ppt_h</p:attrName>
                                        </p:attrNameLst>
                                      </p:cBhvr>
                                      <p:tavLst>
                                        <p:tav fmla="" tm="0">
                                          <p:val>
                                            <p:strVal val="#ppt_h"/>
                                          </p:val>
                                        </p:tav>
                                        <p:tav fmla="" tm="100000">
                                          <p:val>
                                            <p:strVal val="0"/>
                                          </p:val>
                                        </p:tav>
                                      </p:tavLst>
                                    </p:anim>
                                    <p:set>
                                      <p:cBhvr>
                                        <p:cTn dur="1" fill="hold">
                                          <p:stCondLst>
                                            <p:cond delay="1000"/>
                                          </p:stCondLst>
                                        </p:cTn>
                                        <p:tgtEl>
                                          <p:spTgt spid="194"/>
                                        </p:tgtEl>
                                        <p:attrNameLst>
                                          <p:attrName>style.visibility</p:attrName>
                                        </p:attrNameLst>
                                      </p:cBhvr>
                                      <p:to>
                                        <p:strVal val="hidden"/>
                                      </p:to>
                                    </p:set>
                                  </p:childTnLst>
                                </p:cTn>
                              </p:par>
                              <p:par>
                                <p:cTn fill="hold" nodeType="withEffect" presetClass="exit" presetID="23" presetSubtype="32">
                                  <p:stCondLst>
                                    <p:cond delay="0"/>
                                  </p:stCondLst>
                                  <p:childTnLst>
                                    <p:anim calcmode="lin" valueType="num">
                                      <p:cBhvr additive="base">
                                        <p:cTn dur="1000"/>
                                        <p:tgtEl>
                                          <p:spTgt spid="196"/>
                                        </p:tgtEl>
                                        <p:attrNameLst>
                                          <p:attrName>ppt_w</p:attrName>
                                        </p:attrNameLst>
                                      </p:cBhvr>
                                      <p:tavLst>
                                        <p:tav fmla="" tm="0">
                                          <p:val>
                                            <p:strVal val="#ppt_w"/>
                                          </p:val>
                                        </p:tav>
                                        <p:tav fmla="" tm="100000">
                                          <p:val>
                                            <p:strVal val="0"/>
                                          </p:val>
                                        </p:tav>
                                      </p:tavLst>
                                    </p:anim>
                                    <p:anim calcmode="lin" valueType="num">
                                      <p:cBhvr additive="base">
                                        <p:cTn dur="1000"/>
                                        <p:tgtEl>
                                          <p:spTgt spid="196"/>
                                        </p:tgtEl>
                                        <p:attrNameLst>
                                          <p:attrName>ppt_h</p:attrName>
                                        </p:attrNameLst>
                                      </p:cBhvr>
                                      <p:tavLst>
                                        <p:tav fmla="" tm="0">
                                          <p:val>
                                            <p:strVal val="#ppt_h"/>
                                          </p:val>
                                        </p:tav>
                                        <p:tav fmla="" tm="100000">
                                          <p:val>
                                            <p:strVal val="0"/>
                                          </p:val>
                                        </p:tav>
                                      </p:tavLst>
                                    </p:anim>
                                    <p:set>
                                      <p:cBhvr>
                                        <p:cTn dur="1" fill="hold">
                                          <p:stCondLst>
                                            <p:cond delay="1000"/>
                                          </p:stCondLst>
                                        </p:cTn>
                                        <p:tgtEl>
                                          <p:spTgt spid="196"/>
                                        </p:tgtEl>
                                        <p:attrNameLst>
                                          <p:attrName>style.visibility</p:attrName>
                                        </p:attrNameLst>
                                      </p:cBhvr>
                                      <p:to>
                                        <p:strVal val="hidden"/>
                                      </p:to>
                                    </p:set>
                                  </p:childTnLst>
                                </p:cTn>
                              </p:par>
                              <p:par>
                                <p:cTn fill="hold" nodeType="withEffect" presetClass="exit" presetID="23" presetSubtype="32">
                                  <p:stCondLst>
                                    <p:cond delay="0"/>
                                  </p:stCondLst>
                                  <p:childTnLst>
                                    <p:anim calcmode="lin" valueType="num">
                                      <p:cBhvr additive="base">
                                        <p:cTn dur="1000"/>
                                        <p:tgtEl>
                                          <p:spTgt spid="197"/>
                                        </p:tgtEl>
                                        <p:attrNameLst>
                                          <p:attrName>ppt_w</p:attrName>
                                        </p:attrNameLst>
                                      </p:cBhvr>
                                      <p:tavLst>
                                        <p:tav fmla="" tm="0">
                                          <p:val>
                                            <p:strVal val="#ppt_w"/>
                                          </p:val>
                                        </p:tav>
                                        <p:tav fmla="" tm="100000">
                                          <p:val>
                                            <p:strVal val="0"/>
                                          </p:val>
                                        </p:tav>
                                      </p:tavLst>
                                    </p:anim>
                                    <p:anim calcmode="lin" valueType="num">
                                      <p:cBhvr additive="base">
                                        <p:cTn dur="1000"/>
                                        <p:tgtEl>
                                          <p:spTgt spid="197"/>
                                        </p:tgtEl>
                                        <p:attrNameLst>
                                          <p:attrName>ppt_h</p:attrName>
                                        </p:attrNameLst>
                                      </p:cBhvr>
                                      <p:tavLst>
                                        <p:tav fmla="" tm="0">
                                          <p:val>
                                            <p:strVal val="#ppt_h"/>
                                          </p:val>
                                        </p:tav>
                                        <p:tav fmla="" tm="100000">
                                          <p:val>
                                            <p:strVal val="0"/>
                                          </p:val>
                                        </p:tav>
                                      </p:tavLst>
                                    </p:anim>
                                    <p:set>
                                      <p:cBhvr>
                                        <p:cTn dur="1" fill="hold">
                                          <p:stCondLst>
                                            <p:cond delay="1000"/>
                                          </p:stCondLst>
                                        </p:cTn>
                                        <p:tgtEl>
                                          <p:spTgt spid="197"/>
                                        </p:tgtEl>
                                        <p:attrNameLst>
                                          <p:attrName>style.visibility</p:attrName>
                                        </p:attrNameLst>
                                      </p:cBhvr>
                                      <p:to>
                                        <p:strVal val="hidden"/>
                                      </p:to>
                                    </p:set>
                                  </p:childTnLst>
                                </p:cTn>
                              </p:par>
                              <p:par>
                                <p:cTn fill="hold" nodeType="withEffect" presetClass="exit" presetID="23" presetSubtype="32">
                                  <p:stCondLst>
                                    <p:cond delay="0"/>
                                  </p:stCondLst>
                                  <p:childTnLst>
                                    <p:anim calcmode="lin" valueType="num">
                                      <p:cBhvr additive="base">
                                        <p:cTn dur="1000"/>
                                        <p:tgtEl>
                                          <p:spTgt spid="198"/>
                                        </p:tgtEl>
                                        <p:attrNameLst>
                                          <p:attrName>ppt_w</p:attrName>
                                        </p:attrNameLst>
                                      </p:cBhvr>
                                      <p:tavLst>
                                        <p:tav fmla="" tm="0">
                                          <p:val>
                                            <p:strVal val="#ppt_w"/>
                                          </p:val>
                                        </p:tav>
                                        <p:tav fmla="" tm="100000">
                                          <p:val>
                                            <p:strVal val="0"/>
                                          </p:val>
                                        </p:tav>
                                      </p:tavLst>
                                    </p:anim>
                                    <p:anim calcmode="lin" valueType="num">
                                      <p:cBhvr additive="base">
                                        <p:cTn dur="1000"/>
                                        <p:tgtEl>
                                          <p:spTgt spid="198"/>
                                        </p:tgtEl>
                                        <p:attrNameLst>
                                          <p:attrName>ppt_h</p:attrName>
                                        </p:attrNameLst>
                                      </p:cBhvr>
                                      <p:tavLst>
                                        <p:tav fmla="" tm="0">
                                          <p:val>
                                            <p:strVal val="#ppt_h"/>
                                          </p:val>
                                        </p:tav>
                                        <p:tav fmla="" tm="100000">
                                          <p:val>
                                            <p:strVal val="0"/>
                                          </p:val>
                                        </p:tav>
                                      </p:tavLst>
                                    </p:anim>
                                    <p:set>
                                      <p:cBhvr>
                                        <p:cTn dur="1" fill="hold">
                                          <p:stCondLst>
                                            <p:cond delay="1000"/>
                                          </p:stCondLst>
                                        </p:cTn>
                                        <p:tgtEl>
                                          <p:spTgt spid="198"/>
                                        </p:tgtEl>
                                        <p:attrNameLst>
                                          <p:attrName>style.visibility</p:attrName>
                                        </p:attrNameLst>
                                      </p:cBhvr>
                                      <p:to>
                                        <p:strVal val="hidden"/>
                                      </p:to>
                                    </p:set>
                                  </p:childTnLst>
                                </p:cTn>
                              </p:par>
                              <p:par>
                                <p:cTn fill="hold" nodeType="withEffect" presetClass="exit" presetID="23" presetSubtype="32">
                                  <p:stCondLst>
                                    <p:cond delay="0"/>
                                  </p:stCondLst>
                                  <p:childTnLst>
                                    <p:anim calcmode="lin" valueType="num">
                                      <p:cBhvr additive="base">
                                        <p:cTn dur="1000"/>
                                        <p:tgtEl>
                                          <p:spTgt spid="201"/>
                                        </p:tgtEl>
                                        <p:attrNameLst>
                                          <p:attrName>ppt_w</p:attrName>
                                        </p:attrNameLst>
                                      </p:cBhvr>
                                      <p:tavLst>
                                        <p:tav fmla="" tm="0">
                                          <p:val>
                                            <p:strVal val="#ppt_w"/>
                                          </p:val>
                                        </p:tav>
                                        <p:tav fmla="" tm="100000">
                                          <p:val>
                                            <p:strVal val="0"/>
                                          </p:val>
                                        </p:tav>
                                      </p:tavLst>
                                    </p:anim>
                                    <p:anim calcmode="lin" valueType="num">
                                      <p:cBhvr additive="base">
                                        <p:cTn dur="1000"/>
                                        <p:tgtEl>
                                          <p:spTgt spid="201"/>
                                        </p:tgtEl>
                                        <p:attrNameLst>
                                          <p:attrName>ppt_h</p:attrName>
                                        </p:attrNameLst>
                                      </p:cBhvr>
                                      <p:tavLst>
                                        <p:tav fmla="" tm="0">
                                          <p:val>
                                            <p:strVal val="#ppt_h"/>
                                          </p:val>
                                        </p:tav>
                                        <p:tav fmla="" tm="100000">
                                          <p:val>
                                            <p:strVal val="0"/>
                                          </p:val>
                                        </p:tav>
                                      </p:tavLst>
                                    </p:anim>
                                    <p:set>
                                      <p:cBhvr>
                                        <p:cTn dur="1" fill="hold">
                                          <p:stCondLst>
                                            <p:cond delay="1000"/>
                                          </p:stCondLst>
                                        </p:cTn>
                                        <p:tgtEl>
                                          <p:spTgt spid="201"/>
                                        </p:tgtEl>
                                        <p:attrNameLst>
                                          <p:attrName>style.visibility</p:attrName>
                                        </p:attrNameLst>
                                      </p:cBhvr>
                                      <p:to>
                                        <p:strVal val="hidden"/>
                                      </p:to>
                                    </p:set>
                                  </p:childTnLst>
                                </p:cTn>
                              </p:par>
                              <p:par>
                                <p:cTn fill="hold" nodeType="withEffect" presetClass="exit" presetID="23" presetSubtype="32">
                                  <p:stCondLst>
                                    <p:cond delay="0"/>
                                  </p:stCondLst>
                                  <p:childTnLst>
                                    <p:anim calcmode="lin" valueType="num">
                                      <p:cBhvr additive="base">
                                        <p:cTn dur="1000"/>
                                        <p:tgtEl>
                                          <p:spTgt spid="200"/>
                                        </p:tgtEl>
                                        <p:attrNameLst>
                                          <p:attrName>ppt_w</p:attrName>
                                        </p:attrNameLst>
                                      </p:cBhvr>
                                      <p:tavLst>
                                        <p:tav fmla="" tm="0">
                                          <p:val>
                                            <p:strVal val="#ppt_w"/>
                                          </p:val>
                                        </p:tav>
                                        <p:tav fmla="" tm="100000">
                                          <p:val>
                                            <p:strVal val="0"/>
                                          </p:val>
                                        </p:tav>
                                      </p:tavLst>
                                    </p:anim>
                                    <p:anim calcmode="lin" valueType="num">
                                      <p:cBhvr additive="base">
                                        <p:cTn dur="1000"/>
                                        <p:tgtEl>
                                          <p:spTgt spid="200"/>
                                        </p:tgtEl>
                                        <p:attrNameLst>
                                          <p:attrName>ppt_h</p:attrName>
                                        </p:attrNameLst>
                                      </p:cBhvr>
                                      <p:tavLst>
                                        <p:tav fmla="" tm="0">
                                          <p:val>
                                            <p:strVal val="#ppt_h"/>
                                          </p:val>
                                        </p:tav>
                                        <p:tav fmla="" tm="100000">
                                          <p:val>
                                            <p:strVal val="0"/>
                                          </p:val>
                                        </p:tav>
                                      </p:tavLst>
                                    </p:anim>
                                    <p:set>
                                      <p:cBhvr>
                                        <p:cTn dur="1" fill="hold">
                                          <p:stCondLst>
                                            <p:cond delay="1000"/>
                                          </p:stCondLst>
                                        </p:cTn>
                                        <p:tgtEl>
                                          <p:spTgt spid="200"/>
                                        </p:tgtEl>
                                        <p:attrNameLst>
                                          <p:attrName>style.visibility</p:attrName>
                                        </p:attrNameLst>
                                      </p:cBhvr>
                                      <p:to>
                                        <p:strVal val="hidden"/>
                                      </p:to>
                                    </p:set>
                                  </p:childTnLst>
                                </p:cTn>
                              </p:par>
                              <p:par>
                                <p:cTn fill="hold" nodeType="withEffect" presetClass="exit" presetID="23" presetSubtype="32">
                                  <p:stCondLst>
                                    <p:cond delay="0"/>
                                  </p:stCondLst>
                                  <p:childTnLst>
                                    <p:anim calcmode="lin" valueType="num">
                                      <p:cBhvr additive="base">
                                        <p:cTn dur="1000"/>
                                        <p:tgtEl>
                                          <p:spTgt spid="202"/>
                                        </p:tgtEl>
                                        <p:attrNameLst>
                                          <p:attrName>ppt_w</p:attrName>
                                        </p:attrNameLst>
                                      </p:cBhvr>
                                      <p:tavLst>
                                        <p:tav fmla="" tm="0">
                                          <p:val>
                                            <p:strVal val="#ppt_w"/>
                                          </p:val>
                                        </p:tav>
                                        <p:tav fmla="" tm="100000">
                                          <p:val>
                                            <p:strVal val="0"/>
                                          </p:val>
                                        </p:tav>
                                      </p:tavLst>
                                    </p:anim>
                                    <p:anim calcmode="lin" valueType="num">
                                      <p:cBhvr additive="base">
                                        <p:cTn dur="1000"/>
                                        <p:tgtEl>
                                          <p:spTgt spid="202"/>
                                        </p:tgtEl>
                                        <p:attrNameLst>
                                          <p:attrName>ppt_h</p:attrName>
                                        </p:attrNameLst>
                                      </p:cBhvr>
                                      <p:tavLst>
                                        <p:tav fmla="" tm="0">
                                          <p:val>
                                            <p:strVal val="#ppt_h"/>
                                          </p:val>
                                        </p:tav>
                                        <p:tav fmla="" tm="100000">
                                          <p:val>
                                            <p:strVal val="0"/>
                                          </p:val>
                                        </p:tav>
                                      </p:tavLst>
                                    </p:anim>
                                    <p:set>
                                      <p:cBhvr>
                                        <p:cTn dur="1" fill="hold">
                                          <p:stCondLst>
                                            <p:cond delay="1000"/>
                                          </p:stCondLst>
                                        </p:cTn>
                                        <p:tgtEl>
                                          <p:spTgt spid="202"/>
                                        </p:tgtEl>
                                        <p:attrNameLst>
                                          <p:attrName>style.visibility</p:attrName>
                                        </p:attrNameLst>
                                      </p:cBhvr>
                                      <p:to>
                                        <p:strVal val="hidden"/>
                                      </p:to>
                                    </p:set>
                                  </p:childTnLst>
                                </p:cTn>
                              </p:par>
                              <p:par>
                                <p:cTn fill="hold" nodeType="withEffect" presetClass="exit" presetID="23" presetSubtype="32">
                                  <p:stCondLst>
                                    <p:cond delay="0"/>
                                  </p:stCondLst>
                                  <p:childTnLst>
                                    <p:anim calcmode="lin" valueType="num">
                                      <p:cBhvr additive="base">
                                        <p:cTn dur="1000"/>
                                        <p:tgtEl>
                                          <p:spTgt spid="203"/>
                                        </p:tgtEl>
                                        <p:attrNameLst>
                                          <p:attrName>ppt_w</p:attrName>
                                        </p:attrNameLst>
                                      </p:cBhvr>
                                      <p:tavLst>
                                        <p:tav fmla="" tm="0">
                                          <p:val>
                                            <p:strVal val="#ppt_w"/>
                                          </p:val>
                                        </p:tav>
                                        <p:tav fmla="" tm="100000">
                                          <p:val>
                                            <p:strVal val="0"/>
                                          </p:val>
                                        </p:tav>
                                      </p:tavLst>
                                    </p:anim>
                                    <p:anim calcmode="lin" valueType="num">
                                      <p:cBhvr additive="base">
                                        <p:cTn dur="1000"/>
                                        <p:tgtEl>
                                          <p:spTgt spid="203"/>
                                        </p:tgtEl>
                                        <p:attrNameLst>
                                          <p:attrName>ppt_h</p:attrName>
                                        </p:attrNameLst>
                                      </p:cBhvr>
                                      <p:tavLst>
                                        <p:tav fmla="" tm="0">
                                          <p:val>
                                            <p:strVal val="#ppt_h"/>
                                          </p:val>
                                        </p:tav>
                                        <p:tav fmla="" tm="100000">
                                          <p:val>
                                            <p:strVal val="0"/>
                                          </p:val>
                                        </p:tav>
                                      </p:tavLst>
                                    </p:anim>
                                    <p:set>
                                      <p:cBhvr>
                                        <p:cTn dur="1" fill="hold">
                                          <p:stCondLst>
                                            <p:cond delay="1000"/>
                                          </p:stCondLst>
                                        </p:cTn>
                                        <p:tgtEl>
                                          <p:spTgt spid="20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Google Shape;211;p30"/>
          <p:cNvSpPr txBox="1"/>
          <p:nvPr/>
        </p:nvSpPr>
        <p:spPr>
          <a:xfrm>
            <a:off x="1524000" y="1905000"/>
            <a:ext cx="9144000" cy="533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EE4C2C"/>
              </a:buClr>
              <a:buSzPts val="1500"/>
              <a:buFont typeface="Arial"/>
              <a:buNone/>
            </a:pPr>
            <a:r>
              <a:rPr b="0" i="0" lang="en-US" sz="1500" u="none" cap="none" strike="noStrike">
                <a:solidFill>
                  <a:srgbClr val="EE4C2C"/>
                </a:solidFill>
                <a:latin typeface="Arial"/>
                <a:ea typeface="Arial"/>
                <a:cs typeface="Arial"/>
                <a:sym typeface="Arial"/>
              </a:rPr>
              <a:t>AI IS ADVANCING QUICKLY</a:t>
            </a:r>
            <a:endParaRPr/>
          </a:p>
        </p:txBody>
      </p:sp>
      <p:sp>
        <p:nvSpPr>
          <p:cNvPr id="212" name="Google Shape;212;p30"/>
          <p:cNvSpPr txBox="1"/>
          <p:nvPr/>
        </p:nvSpPr>
        <p:spPr>
          <a:xfrm>
            <a:off x="614183" y="4419600"/>
            <a:ext cx="3657600" cy="1981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262626"/>
              </a:buClr>
              <a:buSzPts val="1800"/>
              <a:buFont typeface="Arial"/>
              <a:buNone/>
            </a:pPr>
            <a:r>
              <a:rPr b="0" i="0" lang="en-US" sz="1800" u="none" cap="none" strike="noStrike">
                <a:solidFill>
                  <a:srgbClr val="262626"/>
                </a:solidFill>
                <a:latin typeface="Arial"/>
                <a:ea typeface="Arial"/>
                <a:cs typeface="Arial"/>
                <a:sym typeface="Arial"/>
              </a:rPr>
              <a:t>REINFORCEMENT </a:t>
            </a:r>
            <a:endParaRPr/>
          </a:p>
          <a:p>
            <a:pPr indent="0" lvl="0" marL="0" marR="0" rtl="0" algn="ctr">
              <a:lnSpc>
                <a:spcPct val="100000"/>
              </a:lnSpc>
              <a:spcBef>
                <a:spcPts val="0"/>
              </a:spcBef>
              <a:spcAft>
                <a:spcPts val="0"/>
              </a:spcAft>
              <a:buClr>
                <a:srgbClr val="262626"/>
              </a:buClr>
              <a:buSzPts val="1800"/>
              <a:buFont typeface="Arial"/>
              <a:buNone/>
            </a:pPr>
            <a:r>
              <a:rPr b="0" i="0" lang="en-US" sz="1800" u="none" cap="none" strike="noStrike">
                <a:solidFill>
                  <a:srgbClr val="262626"/>
                </a:solidFill>
                <a:latin typeface="Arial"/>
                <a:ea typeface="Arial"/>
                <a:cs typeface="Arial"/>
                <a:sym typeface="Arial"/>
              </a:rPr>
              <a:t>LEARNING</a:t>
            </a:r>
            <a:endParaRPr b="0" i="0" sz="1800" u="none" cap="none" strike="noStrike">
              <a:solidFill>
                <a:srgbClr val="A5A5A5"/>
              </a:solidFill>
              <a:latin typeface="Arial"/>
              <a:ea typeface="Arial"/>
              <a:cs typeface="Arial"/>
              <a:sym typeface="Arial"/>
            </a:endParaRPr>
          </a:p>
        </p:txBody>
      </p:sp>
      <p:sp>
        <p:nvSpPr>
          <p:cNvPr id="213" name="Google Shape;213;p30"/>
          <p:cNvSpPr txBox="1"/>
          <p:nvPr/>
        </p:nvSpPr>
        <p:spPr>
          <a:xfrm>
            <a:off x="4271783" y="4419600"/>
            <a:ext cx="3657600" cy="1981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262626"/>
              </a:buClr>
              <a:buSzPts val="1800"/>
              <a:buFont typeface="Arial"/>
              <a:buNone/>
            </a:pPr>
            <a:r>
              <a:rPr b="0" i="0" lang="en-US" sz="1800" u="none" cap="none" strike="noStrike">
                <a:solidFill>
                  <a:srgbClr val="262626"/>
                </a:solidFill>
                <a:latin typeface="Arial"/>
                <a:ea typeface="Arial"/>
                <a:cs typeface="Arial"/>
                <a:sym typeface="Arial"/>
              </a:rPr>
              <a:t>COMPUTER </a:t>
            </a:r>
            <a:endParaRPr/>
          </a:p>
          <a:p>
            <a:pPr indent="0" lvl="0" marL="0" marR="0" rtl="0" algn="ctr">
              <a:lnSpc>
                <a:spcPct val="100000"/>
              </a:lnSpc>
              <a:spcBef>
                <a:spcPts val="0"/>
              </a:spcBef>
              <a:spcAft>
                <a:spcPts val="0"/>
              </a:spcAft>
              <a:buClr>
                <a:srgbClr val="262626"/>
              </a:buClr>
              <a:buSzPts val="1800"/>
              <a:buFont typeface="Arial"/>
              <a:buNone/>
            </a:pPr>
            <a:r>
              <a:rPr b="0" i="0" lang="en-US" sz="1800" u="none" cap="none" strike="noStrike">
                <a:solidFill>
                  <a:srgbClr val="262626"/>
                </a:solidFill>
                <a:latin typeface="Arial"/>
                <a:ea typeface="Arial"/>
                <a:cs typeface="Arial"/>
                <a:sym typeface="Arial"/>
              </a:rPr>
              <a:t>VISION</a:t>
            </a:r>
            <a:endParaRPr b="0" i="0" sz="1800" u="none" cap="none" strike="noStrike">
              <a:solidFill>
                <a:srgbClr val="A5A5A5"/>
              </a:solidFill>
              <a:latin typeface="Arial"/>
              <a:ea typeface="Arial"/>
              <a:cs typeface="Arial"/>
              <a:sym typeface="Arial"/>
            </a:endParaRPr>
          </a:p>
        </p:txBody>
      </p:sp>
      <p:sp>
        <p:nvSpPr>
          <p:cNvPr id="214" name="Google Shape;214;p30"/>
          <p:cNvSpPr txBox="1"/>
          <p:nvPr/>
        </p:nvSpPr>
        <p:spPr>
          <a:xfrm>
            <a:off x="7943133" y="4419600"/>
            <a:ext cx="3657600" cy="1981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262626"/>
              </a:buClr>
              <a:buSzPts val="1800"/>
              <a:buFont typeface="Arial"/>
              <a:buNone/>
            </a:pPr>
            <a:r>
              <a:rPr b="0" i="0" lang="en-US" sz="1800" u="none" cap="none" strike="noStrike">
                <a:solidFill>
                  <a:srgbClr val="262626"/>
                </a:solidFill>
                <a:latin typeface="Arial"/>
                <a:ea typeface="Arial"/>
                <a:cs typeface="Arial"/>
                <a:sym typeface="Arial"/>
              </a:rPr>
              <a:t>NATURAL LANGUAGE</a:t>
            </a:r>
            <a:endParaRPr/>
          </a:p>
          <a:p>
            <a:pPr indent="0" lvl="0" marL="0" marR="0" rtl="0" algn="ctr">
              <a:lnSpc>
                <a:spcPct val="100000"/>
              </a:lnSpc>
              <a:spcBef>
                <a:spcPts val="0"/>
              </a:spcBef>
              <a:spcAft>
                <a:spcPts val="0"/>
              </a:spcAft>
              <a:buClr>
                <a:srgbClr val="262626"/>
              </a:buClr>
              <a:buSzPts val="1800"/>
              <a:buFont typeface="Arial"/>
              <a:buNone/>
            </a:pPr>
            <a:r>
              <a:rPr b="0" i="0" lang="en-US" sz="1800" u="none" cap="none" strike="noStrike">
                <a:solidFill>
                  <a:srgbClr val="262626"/>
                </a:solidFill>
                <a:latin typeface="Arial"/>
                <a:ea typeface="Arial"/>
                <a:cs typeface="Arial"/>
                <a:sym typeface="Arial"/>
              </a:rPr>
              <a:t>PROCESSING</a:t>
            </a:r>
            <a:endParaRPr b="0" i="0" sz="1400" u="none" cap="none" strike="noStrike">
              <a:solidFill>
                <a:srgbClr val="A5A5A5"/>
              </a:solidFill>
              <a:latin typeface="Arial"/>
              <a:ea typeface="Arial"/>
              <a:cs typeface="Arial"/>
              <a:sym typeface="Arial"/>
            </a:endParaRPr>
          </a:p>
        </p:txBody>
      </p:sp>
      <p:pic>
        <p:nvPicPr>
          <p:cNvPr id="215" name="Google Shape;215;p30"/>
          <p:cNvPicPr preferRelativeResize="0"/>
          <p:nvPr/>
        </p:nvPicPr>
        <p:blipFill rotWithShape="1">
          <a:blip r:embed="rId3">
            <a:alphaModFix/>
          </a:blip>
          <a:srcRect b="0" l="0" r="0" t="0"/>
          <a:stretch/>
        </p:blipFill>
        <p:spPr>
          <a:xfrm>
            <a:off x="5626819" y="2909622"/>
            <a:ext cx="936022" cy="1055878"/>
          </a:xfrm>
          <a:prstGeom prst="rect">
            <a:avLst/>
          </a:prstGeom>
          <a:noFill/>
          <a:ln>
            <a:noFill/>
          </a:ln>
        </p:spPr>
      </p:pic>
      <p:pic>
        <p:nvPicPr>
          <p:cNvPr id="216" name="Google Shape;216;p30"/>
          <p:cNvPicPr preferRelativeResize="0"/>
          <p:nvPr/>
        </p:nvPicPr>
        <p:blipFill rotWithShape="1">
          <a:blip r:embed="rId4">
            <a:alphaModFix/>
          </a:blip>
          <a:srcRect b="0" l="0" r="0" t="0"/>
          <a:stretch/>
        </p:blipFill>
        <p:spPr>
          <a:xfrm>
            <a:off x="9239929" y="2970006"/>
            <a:ext cx="1027341" cy="936022"/>
          </a:xfrm>
          <a:prstGeom prst="rect">
            <a:avLst/>
          </a:prstGeom>
          <a:noFill/>
          <a:ln>
            <a:noFill/>
          </a:ln>
        </p:spPr>
      </p:pic>
      <p:pic>
        <p:nvPicPr>
          <p:cNvPr id="217" name="Google Shape;217;p30"/>
          <p:cNvPicPr preferRelativeResize="0"/>
          <p:nvPr/>
        </p:nvPicPr>
        <p:blipFill rotWithShape="1">
          <a:blip r:embed="rId5">
            <a:alphaModFix/>
          </a:blip>
          <a:srcRect b="0" l="0" r="0" t="0"/>
          <a:stretch/>
        </p:blipFill>
        <p:spPr>
          <a:xfrm>
            <a:off x="1993219" y="2909622"/>
            <a:ext cx="890362" cy="103875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PTDC">
  <a:themeElements>
    <a:clrScheme name="PTDC—18">
      <a:dk1>
        <a:srgbClr val="262626"/>
      </a:dk1>
      <a:lt1>
        <a:srgbClr val="FFFFFF"/>
      </a:lt1>
      <a:dk2>
        <a:srgbClr val="812CE5"/>
      </a:dk2>
      <a:lt2>
        <a:srgbClr val="777777"/>
      </a:lt2>
      <a:accent1>
        <a:srgbClr val="EE4C2C"/>
      </a:accent1>
      <a:accent2>
        <a:srgbClr val="AA85E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PTDC">
  <a:themeElements>
    <a:clrScheme name="PTDC—18">
      <a:dk1>
        <a:srgbClr val="262626"/>
      </a:dk1>
      <a:lt1>
        <a:srgbClr val="FFFFFF"/>
      </a:lt1>
      <a:dk2>
        <a:srgbClr val="812CE5"/>
      </a:dk2>
      <a:lt2>
        <a:srgbClr val="777777"/>
      </a:lt2>
      <a:accent1>
        <a:srgbClr val="EE4C2C"/>
      </a:accent1>
      <a:accent2>
        <a:srgbClr val="AA85E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